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1" r:id="rId2"/>
    <p:sldMasterId id="2147483663" r:id="rId3"/>
    <p:sldMasterId id="2147483665" r:id="rId4"/>
    <p:sldMasterId id="2147483667" r:id="rId5"/>
  </p:sldMasterIdLst>
  <p:notesMasterIdLst>
    <p:notesMasterId r:id="rId7"/>
  </p:notesMasterIdLst>
  <p:sldIdLst>
    <p:sldId id="256" r:id="rId6"/>
  </p:sldIdLst>
  <p:sldSz cx="43891200" cy="32918400"/>
  <p:notesSz cx="6858000" cy="9144000"/>
  <p:embeddedFontLst>
    <p:embeddedFont>
      <p:font typeface="Arial Black" panose="020B0A04020102020204" pitchFamily="34" charset="0"/>
      <p:regular r:id="rId8"/>
      <p:bold r:id="rId9"/>
    </p:embeddedFont>
    <p:embeddedFont>
      <p:font typeface="Trebuchet MS" panose="020B0603020202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jLBQ4R/8Ax7vOBYdJqInEYHogg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5EA6E77-6067-4B1A-962E-09F6DE45F57D}">
  <a:tblStyle styleId="{75EA6E77-6067-4B1A-962E-09F6DE45F57D}"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528" y="102"/>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font" Target="fonts/font4.fntdata"/><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font" Target="fonts/font3.fntdata"/><Relationship Id="rId4" Type="http://schemas.openxmlformats.org/officeDocument/2006/relationships/slideMaster" Target="slideMasters/slideMaster4.xml"/><Relationship Id="rId9" Type="http://schemas.openxmlformats.org/officeDocument/2006/relationships/font" Target="fonts/font2.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0" name="Google Shape;220;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24"/>
        <p:cNvGrpSpPr/>
        <p:nvPr/>
      </p:nvGrpSpPr>
      <p:grpSpPr>
        <a:xfrm>
          <a:off x="0" y="0"/>
          <a:ext cx="0" cy="0"/>
          <a:chOff x="0" y="0"/>
          <a:chExt cx="0" cy="0"/>
        </a:xfrm>
      </p:grpSpPr>
      <p:sp>
        <p:nvSpPr>
          <p:cNvPr id="25" name="Google Shape;25;p3"/>
          <p:cNvSpPr txBox="1">
            <a:spLocks noGrp="1"/>
          </p:cNvSpPr>
          <p:nvPr>
            <p:ph type="body" idx="1"/>
          </p:nvPr>
        </p:nvSpPr>
        <p:spPr>
          <a:xfrm>
            <a:off x="459674" y="6378481"/>
            <a:ext cx="10056813"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3"/>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7" name="Google Shape;27;p3"/>
          <p:cNvSpPr txBox="1">
            <a:spLocks noGrp="1"/>
          </p:cNvSpPr>
          <p:nvPr>
            <p:ph type="body" idx="3"/>
          </p:nvPr>
        </p:nvSpPr>
        <p:spPr>
          <a:xfrm>
            <a:off x="477825" y="14212513"/>
            <a:ext cx="10050462"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3"/>
          <p:cNvSpPr txBox="1">
            <a:spLocks noGrp="1"/>
          </p:cNvSpPr>
          <p:nvPr>
            <p:ph type="body" idx="4"/>
          </p:nvPr>
        </p:nvSpPr>
        <p:spPr>
          <a:xfrm>
            <a:off x="11460161" y="6378481"/>
            <a:ext cx="10048874"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9" name="Google Shape;29;p3"/>
          <p:cNvSpPr txBox="1">
            <a:spLocks noGrp="1"/>
          </p:cNvSpPr>
          <p:nvPr>
            <p:ph type="body" idx="5"/>
          </p:nvPr>
        </p:nvSpPr>
        <p:spPr>
          <a:xfrm>
            <a:off x="11460162" y="5548749"/>
            <a:ext cx="10048875"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3"/>
          <p:cNvSpPr txBox="1">
            <a:spLocks noGrp="1"/>
          </p:cNvSpPr>
          <p:nvPr>
            <p:ph type="body" idx="6"/>
          </p:nvPr>
        </p:nvSpPr>
        <p:spPr>
          <a:xfrm>
            <a:off x="22448845" y="6378481"/>
            <a:ext cx="10048874"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1" name="Google Shape;31;p3"/>
          <p:cNvSpPr txBox="1">
            <a:spLocks noGrp="1"/>
          </p:cNvSpPr>
          <p:nvPr>
            <p:ph type="body" idx="7"/>
          </p:nvPr>
        </p:nvSpPr>
        <p:spPr>
          <a:xfrm>
            <a:off x="22440906" y="5548749"/>
            <a:ext cx="10058400"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3"/>
          <p:cNvSpPr txBox="1">
            <a:spLocks noGrp="1"/>
          </p:cNvSpPr>
          <p:nvPr>
            <p:ph type="body" idx="8"/>
          </p:nvPr>
        </p:nvSpPr>
        <p:spPr>
          <a:xfrm>
            <a:off x="33422043" y="5548749"/>
            <a:ext cx="10047018"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3" name="Google Shape;33;p3"/>
          <p:cNvSpPr txBox="1">
            <a:spLocks noGrp="1"/>
          </p:cNvSpPr>
          <p:nvPr>
            <p:ph type="body" idx="9"/>
          </p:nvPr>
        </p:nvSpPr>
        <p:spPr>
          <a:xfrm>
            <a:off x="33422043" y="6378481"/>
            <a:ext cx="10047018"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4" name="Google Shape;34;p3"/>
          <p:cNvSpPr txBox="1">
            <a:spLocks noGrp="1"/>
          </p:cNvSpPr>
          <p:nvPr>
            <p:ph type="body" idx="13"/>
          </p:nvPr>
        </p:nvSpPr>
        <p:spPr>
          <a:xfrm>
            <a:off x="33422043" y="14272738"/>
            <a:ext cx="10047018"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5" name="Google Shape;35;p3"/>
          <p:cNvSpPr txBox="1">
            <a:spLocks noGrp="1"/>
          </p:cNvSpPr>
          <p:nvPr>
            <p:ph type="body" idx="14"/>
          </p:nvPr>
        </p:nvSpPr>
        <p:spPr>
          <a:xfrm>
            <a:off x="33422043" y="15011402"/>
            <a:ext cx="10052050"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6" name="Google Shape;36;p3"/>
          <p:cNvSpPr txBox="1">
            <a:spLocks noGrp="1"/>
          </p:cNvSpPr>
          <p:nvPr>
            <p:ph type="body" idx="15"/>
          </p:nvPr>
        </p:nvSpPr>
        <p:spPr>
          <a:xfrm>
            <a:off x="33422043" y="25679401"/>
            <a:ext cx="10047018"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7" name="Google Shape;37;p3"/>
          <p:cNvSpPr txBox="1">
            <a:spLocks noGrp="1"/>
          </p:cNvSpPr>
          <p:nvPr>
            <p:ph type="body" idx="16"/>
          </p:nvPr>
        </p:nvSpPr>
        <p:spPr>
          <a:xfrm>
            <a:off x="33422043" y="26433446"/>
            <a:ext cx="10052050"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8" name="Google Shape;38;p3"/>
          <p:cNvSpPr txBox="1">
            <a:spLocks noGrp="1"/>
          </p:cNvSpPr>
          <p:nvPr>
            <p:ph type="body" idx="17"/>
          </p:nvPr>
        </p:nvSpPr>
        <p:spPr>
          <a:xfrm>
            <a:off x="459674" y="14951552"/>
            <a:ext cx="10056813"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9" name="Google Shape;39;p3"/>
          <p:cNvSpPr txBox="1">
            <a:spLocks noGrp="1"/>
          </p:cNvSpPr>
          <p:nvPr>
            <p:ph type="body" idx="18"/>
          </p:nvPr>
        </p:nvSpPr>
        <p:spPr>
          <a:xfrm>
            <a:off x="5932593" y="3383947"/>
            <a:ext cx="31998968" cy="1280160"/>
          </a:xfrm>
          <a:prstGeom prst="rect">
            <a:avLst/>
          </a:prstGeom>
          <a:noFill/>
          <a:ln>
            <a:noFill/>
          </a:ln>
        </p:spPr>
        <p:txBody>
          <a:bodyPr spcFirstLastPara="1" wrap="square" lIns="438900" tIns="219450" rIns="438900" bIns="219450" anchor="t" anchorCtr="0">
            <a:normAutofit/>
          </a:bodyPr>
          <a:lstStyle>
            <a:lvl1pPr marL="457200" lvl="0" indent="-228600" algn="ctr">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a:spcBef>
                <a:spcPts val="1440"/>
              </a:spcBef>
              <a:spcAft>
                <a:spcPts val="0"/>
              </a:spcAft>
              <a:buClr>
                <a:schemeClr val="dk1"/>
              </a:buClr>
              <a:buSzPts val="7200"/>
              <a:buFont typeface="Calibri"/>
              <a:buNone/>
              <a:defRPr sz="7200"/>
            </a:lvl2pPr>
            <a:lvl3pPr marL="1371600" lvl="2" indent="-228600" algn="l">
              <a:spcBef>
                <a:spcPts val="1440"/>
              </a:spcBef>
              <a:spcAft>
                <a:spcPts val="0"/>
              </a:spcAft>
              <a:buClr>
                <a:schemeClr val="dk1"/>
              </a:buClr>
              <a:buSzPts val="7200"/>
              <a:buFont typeface="Calibri"/>
              <a:buNone/>
              <a:defRPr sz="7200"/>
            </a:lvl3pPr>
            <a:lvl4pPr marL="1828800" lvl="3" indent="-228600" algn="l">
              <a:spcBef>
                <a:spcPts val="1440"/>
              </a:spcBef>
              <a:spcAft>
                <a:spcPts val="0"/>
              </a:spcAft>
              <a:buClr>
                <a:schemeClr val="dk1"/>
              </a:buClr>
              <a:buSzPts val="7200"/>
              <a:buFont typeface="Calibri"/>
              <a:buNone/>
              <a:defRPr sz="7200"/>
            </a:lvl4pPr>
            <a:lvl5pPr marL="2286000" lvl="4" indent="-228600" algn="l">
              <a:spcBef>
                <a:spcPts val="1440"/>
              </a:spcBef>
              <a:spcAft>
                <a:spcPts val="0"/>
              </a:spcAft>
              <a:buClr>
                <a:schemeClr val="dk1"/>
              </a:buClr>
              <a:buSzPts val="7200"/>
              <a:buFont typeface="Calibri"/>
              <a:buNone/>
              <a:defRPr sz="72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0" name="Google Shape;40;p3"/>
          <p:cNvSpPr txBox="1">
            <a:spLocks noGrp="1"/>
          </p:cNvSpPr>
          <p:nvPr>
            <p:ph type="body" idx="19"/>
          </p:nvPr>
        </p:nvSpPr>
        <p:spPr>
          <a:xfrm>
            <a:off x="5932593" y="2103787"/>
            <a:ext cx="31998968" cy="1280160"/>
          </a:xfrm>
          <a:prstGeom prst="rect">
            <a:avLst/>
          </a:prstGeom>
          <a:noFill/>
          <a:ln>
            <a:noFill/>
          </a:ln>
        </p:spPr>
        <p:txBody>
          <a:bodyPr spcFirstLastPara="1" wrap="square" lIns="438900" tIns="219450" rIns="438900" bIns="219450" anchor="t" anchorCtr="1">
            <a:normAutofit/>
          </a:bodyPr>
          <a:lstStyle>
            <a:lvl1pPr marL="457200" lvl="0" indent="-228600" algn="ctr">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a:spcBef>
                <a:spcPts val="1440"/>
              </a:spcBef>
              <a:spcAft>
                <a:spcPts val="0"/>
              </a:spcAft>
              <a:buClr>
                <a:schemeClr val="dk1"/>
              </a:buClr>
              <a:buSzPts val="7200"/>
              <a:buFont typeface="Calibri"/>
              <a:buNone/>
              <a:defRPr sz="7200"/>
            </a:lvl2pPr>
            <a:lvl3pPr marL="1371600" lvl="2" indent="-228600" algn="l">
              <a:spcBef>
                <a:spcPts val="1440"/>
              </a:spcBef>
              <a:spcAft>
                <a:spcPts val="0"/>
              </a:spcAft>
              <a:buClr>
                <a:schemeClr val="dk1"/>
              </a:buClr>
              <a:buSzPts val="7200"/>
              <a:buFont typeface="Calibri"/>
              <a:buNone/>
              <a:defRPr sz="7200"/>
            </a:lvl3pPr>
            <a:lvl4pPr marL="1828800" lvl="3" indent="-228600" algn="l">
              <a:spcBef>
                <a:spcPts val="1440"/>
              </a:spcBef>
              <a:spcAft>
                <a:spcPts val="0"/>
              </a:spcAft>
              <a:buClr>
                <a:schemeClr val="dk1"/>
              </a:buClr>
              <a:buSzPts val="7200"/>
              <a:buFont typeface="Calibri"/>
              <a:buNone/>
              <a:defRPr sz="7200"/>
            </a:lvl4pPr>
            <a:lvl5pPr marL="2286000" lvl="4" indent="-228600" algn="l">
              <a:spcBef>
                <a:spcPts val="1440"/>
              </a:spcBef>
              <a:spcAft>
                <a:spcPts val="0"/>
              </a:spcAft>
              <a:buClr>
                <a:schemeClr val="dk1"/>
              </a:buClr>
              <a:buSzPts val="7200"/>
              <a:buFont typeface="Calibri"/>
              <a:buNone/>
              <a:defRPr sz="72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1" name="Google Shape;41;p3"/>
          <p:cNvSpPr txBox="1">
            <a:spLocks noGrp="1"/>
          </p:cNvSpPr>
          <p:nvPr>
            <p:ph type="body" idx="20"/>
          </p:nvPr>
        </p:nvSpPr>
        <p:spPr>
          <a:xfrm>
            <a:off x="5932593" y="465813"/>
            <a:ext cx="31998968" cy="1637973"/>
          </a:xfrm>
          <a:prstGeom prst="rect">
            <a:avLst/>
          </a:prstGeom>
          <a:noFill/>
          <a:ln>
            <a:noFill/>
          </a:ln>
        </p:spPr>
        <p:txBody>
          <a:bodyPr spcFirstLastPara="1" wrap="square" lIns="438900" tIns="219450" rIns="438900" bIns="219450" anchor="t" anchorCtr="1">
            <a:normAutofit/>
          </a:bodyPr>
          <a:lstStyle>
            <a:lvl1pPr marL="457200" lvl="0" indent="-228600" algn="ctr">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a:spcBef>
                <a:spcPts val="1440"/>
              </a:spcBef>
              <a:spcAft>
                <a:spcPts val="0"/>
              </a:spcAft>
              <a:buClr>
                <a:schemeClr val="dk1"/>
              </a:buClr>
              <a:buSzPts val="7200"/>
              <a:buFont typeface="Calibri"/>
              <a:buNone/>
              <a:defRPr sz="7200"/>
            </a:lvl2pPr>
            <a:lvl3pPr marL="1371600" lvl="2" indent="-228600" algn="l">
              <a:spcBef>
                <a:spcPts val="1440"/>
              </a:spcBef>
              <a:spcAft>
                <a:spcPts val="0"/>
              </a:spcAft>
              <a:buClr>
                <a:schemeClr val="dk1"/>
              </a:buClr>
              <a:buSzPts val="7200"/>
              <a:buFont typeface="Calibri"/>
              <a:buNone/>
              <a:defRPr sz="7200"/>
            </a:lvl3pPr>
            <a:lvl4pPr marL="1828800" lvl="3" indent="-228600" algn="l">
              <a:spcBef>
                <a:spcPts val="1440"/>
              </a:spcBef>
              <a:spcAft>
                <a:spcPts val="0"/>
              </a:spcAft>
              <a:buClr>
                <a:schemeClr val="dk1"/>
              </a:buClr>
              <a:buSzPts val="7200"/>
              <a:buFont typeface="Calibri"/>
              <a:buNone/>
              <a:defRPr sz="7200"/>
            </a:lvl4pPr>
            <a:lvl5pPr marL="2286000" lvl="4" indent="-228600" algn="l">
              <a:spcBef>
                <a:spcPts val="1440"/>
              </a:spcBef>
              <a:spcAft>
                <a:spcPts val="0"/>
              </a:spcAft>
              <a:buClr>
                <a:schemeClr val="dk1"/>
              </a:buClr>
              <a:buSzPts val="7200"/>
              <a:buFont typeface="Calibri"/>
              <a:buNone/>
              <a:defRPr sz="72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92"/>
        <p:cNvGrpSpPr/>
        <p:nvPr/>
      </p:nvGrpSpPr>
      <p:grpSpPr>
        <a:xfrm>
          <a:off x="0" y="0"/>
          <a:ext cx="0" cy="0"/>
          <a:chOff x="0" y="0"/>
          <a:chExt cx="0" cy="0"/>
        </a:xfrm>
      </p:grpSpPr>
      <p:sp>
        <p:nvSpPr>
          <p:cNvPr id="93" name="Google Shape;93;p12"/>
          <p:cNvSpPr txBox="1">
            <a:spLocks noGrp="1"/>
          </p:cNvSpPr>
          <p:nvPr>
            <p:ph type="title"/>
          </p:nvPr>
        </p:nvSpPr>
        <p:spPr>
          <a:xfrm>
            <a:off x="8602982" y="23042880"/>
            <a:ext cx="26334720" cy="2720342"/>
          </a:xfrm>
          <a:prstGeom prst="rect">
            <a:avLst/>
          </a:prstGeom>
          <a:noFill/>
          <a:ln>
            <a:noFill/>
          </a:ln>
        </p:spPr>
        <p:txBody>
          <a:bodyPr spcFirstLastPara="1" wrap="square" lIns="438900" tIns="219450" rIns="438900" bIns="219450" anchor="b" anchorCtr="0">
            <a:normAutofit/>
          </a:bodyPr>
          <a:lstStyle>
            <a:lvl1pPr lvl="0" algn="l">
              <a:spcBef>
                <a:spcPts val="0"/>
              </a:spcBef>
              <a:spcAft>
                <a:spcPts val="0"/>
              </a:spcAft>
              <a:buClr>
                <a:schemeClr val="dk1"/>
              </a:buClr>
              <a:buSzPts val="9600"/>
              <a:buFont typeface="Calibri"/>
              <a:buNone/>
              <a:defRPr sz="9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2"/>
          <p:cNvSpPr>
            <a:spLocks noGrp="1"/>
          </p:cNvSpPr>
          <p:nvPr>
            <p:ph type="pic" idx="2"/>
          </p:nvPr>
        </p:nvSpPr>
        <p:spPr>
          <a:xfrm>
            <a:off x="8602982" y="2941320"/>
            <a:ext cx="26334720" cy="19751040"/>
          </a:xfrm>
          <a:prstGeom prst="rect">
            <a:avLst/>
          </a:prstGeom>
          <a:noFill/>
          <a:ln>
            <a:noFill/>
          </a:ln>
        </p:spPr>
      </p:sp>
      <p:sp>
        <p:nvSpPr>
          <p:cNvPr id="95" name="Google Shape;95;p12"/>
          <p:cNvSpPr txBox="1">
            <a:spLocks noGrp="1"/>
          </p:cNvSpPr>
          <p:nvPr>
            <p:ph type="body" idx="1"/>
          </p:nvPr>
        </p:nvSpPr>
        <p:spPr>
          <a:xfrm>
            <a:off x="8602982" y="25763222"/>
            <a:ext cx="26334720" cy="3863338"/>
          </a:xfrm>
          <a:prstGeom prst="rect">
            <a:avLst/>
          </a:prstGeom>
          <a:noFill/>
          <a:ln>
            <a:noFill/>
          </a:ln>
        </p:spPr>
        <p:txBody>
          <a:bodyPr spcFirstLastPara="1" wrap="square" lIns="438900" tIns="219450" rIns="438900" bIns="219450" anchor="t" anchorCtr="0">
            <a:normAutofit/>
          </a:bodyPr>
          <a:lstStyle>
            <a:lvl1pPr marL="457200" lvl="0" indent="-228600" algn="l">
              <a:spcBef>
                <a:spcPts val="1340"/>
              </a:spcBef>
              <a:spcAft>
                <a:spcPts val="0"/>
              </a:spcAft>
              <a:buClr>
                <a:schemeClr val="dk1"/>
              </a:buClr>
              <a:buSzPts val="6700"/>
              <a:buNone/>
              <a:defRPr sz="6700"/>
            </a:lvl1pPr>
            <a:lvl2pPr marL="914400" lvl="1" indent="-228600" algn="l">
              <a:spcBef>
                <a:spcPts val="1160"/>
              </a:spcBef>
              <a:spcAft>
                <a:spcPts val="0"/>
              </a:spcAft>
              <a:buClr>
                <a:schemeClr val="dk1"/>
              </a:buClr>
              <a:buSzPts val="5800"/>
              <a:buNone/>
              <a:defRPr sz="5800"/>
            </a:lvl2pPr>
            <a:lvl3pPr marL="1371600" lvl="2" indent="-228600" algn="l">
              <a:spcBef>
                <a:spcPts val="960"/>
              </a:spcBef>
              <a:spcAft>
                <a:spcPts val="0"/>
              </a:spcAft>
              <a:buClr>
                <a:schemeClr val="dk1"/>
              </a:buClr>
              <a:buSzPts val="4800"/>
              <a:buNone/>
              <a:defRPr sz="4800"/>
            </a:lvl3pPr>
            <a:lvl4pPr marL="1828800" lvl="3" indent="-228600" algn="l">
              <a:spcBef>
                <a:spcPts val="860"/>
              </a:spcBef>
              <a:spcAft>
                <a:spcPts val="0"/>
              </a:spcAft>
              <a:buClr>
                <a:schemeClr val="dk1"/>
              </a:buClr>
              <a:buSzPts val="4300"/>
              <a:buNone/>
              <a:defRPr sz="4300"/>
            </a:lvl4pPr>
            <a:lvl5pPr marL="2286000" lvl="4" indent="-228600" algn="l">
              <a:spcBef>
                <a:spcPts val="860"/>
              </a:spcBef>
              <a:spcAft>
                <a:spcPts val="0"/>
              </a:spcAft>
              <a:buClr>
                <a:schemeClr val="dk1"/>
              </a:buClr>
              <a:buSzPts val="4300"/>
              <a:buNone/>
              <a:defRPr sz="4300"/>
            </a:lvl5pPr>
            <a:lvl6pPr marL="2743200" lvl="5" indent="-228600" algn="l">
              <a:spcBef>
                <a:spcPts val="860"/>
              </a:spcBef>
              <a:spcAft>
                <a:spcPts val="0"/>
              </a:spcAft>
              <a:buClr>
                <a:schemeClr val="dk1"/>
              </a:buClr>
              <a:buSzPts val="4300"/>
              <a:buNone/>
              <a:defRPr sz="4300"/>
            </a:lvl6pPr>
            <a:lvl7pPr marL="3200400" lvl="6" indent="-228600" algn="l">
              <a:spcBef>
                <a:spcPts val="860"/>
              </a:spcBef>
              <a:spcAft>
                <a:spcPts val="0"/>
              </a:spcAft>
              <a:buClr>
                <a:schemeClr val="dk1"/>
              </a:buClr>
              <a:buSzPts val="4300"/>
              <a:buNone/>
              <a:defRPr sz="4300"/>
            </a:lvl7pPr>
            <a:lvl8pPr marL="3657600" lvl="7" indent="-228600" algn="l">
              <a:spcBef>
                <a:spcPts val="860"/>
              </a:spcBef>
              <a:spcAft>
                <a:spcPts val="0"/>
              </a:spcAft>
              <a:buClr>
                <a:schemeClr val="dk1"/>
              </a:buClr>
              <a:buSzPts val="4300"/>
              <a:buNone/>
              <a:defRPr sz="4300"/>
            </a:lvl8pPr>
            <a:lvl9pPr marL="4114800" lvl="8" indent="-228600" algn="l">
              <a:spcBef>
                <a:spcPts val="860"/>
              </a:spcBef>
              <a:spcAft>
                <a:spcPts val="0"/>
              </a:spcAft>
              <a:buClr>
                <a:schemeClr val="dk1"/>
              </a:buClr>
              <a:buSzPts val="4300"/>
              <a:buNone/>
              <a:defRPr sz="4300"/>
            </a:lvl9pPr>
          </a:lstStyle>
          <a:p>
            <a:endParaRPr/>
          </a:p>
        </p:txBody>
      </p:sp>
      <p:sp>
        <p:nvSpPr>
          <p:cNvPr id="96" name="Google Shape;96;p12"/>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2"/>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2"/>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99"/>
        <p:cNvGrpSpPr/>
        <p:nvPr/>
      </p:nvGrpSpPr>
      <p:grpSpPr>
        <a:xfrm>
          <a:off x="0" y="0"/>
          <a:ext cx="0" cy="0"/>
          <a:chOff x="0" y="0"/>
          <a:chExt cx="0" cy="0"/>
        </a:xfrm>
      </p:grpSpPr>
      <p:sp>
        <p:nvSpPr>
          <p:cNvPr id="100" name="Google Shape;100;p13"/>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1" name="Google Shape;101;p13"/>
          <p:cNvSpPr txBox="1">
            <a:spLocks noGrp="1"/>
          </p:cNvSpPr>
          <p:nvPr>
            <p:ph type="body" idx="1"/>
          </p:nvPr>
        </p:nvSpPr>
        <p:spPr>
          <a:xfrm rot="5400000">
            <a:off x="11083289" y="-1207766"/>
            <a:ext cx="21724622" cy="39502080"/>
          </a:xfrm>
          <a:prstGeom prst="rect">
            <a:avLst/>
          </a:prstGeom>
          <a:noFill/>
          <a:ln>
            <a:noFill/>
          </a:ln>
        </p:spPr>
        <p:txBody>
          <a:bodyPr spcFirstLastPara="1" wrap="square" lIns="438900" tIns="219450" rIns="438900" bIns="21945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2" name="Google Shape;102;p13"/>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3"/>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3"/>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105"/>
        <p:cNvGrpSpPr/>
        <p:nvPr/>
      </p:nvGrpSpPr>
      <p:grpSpPr>
        <a:xfrm>
          <a:off x="0" y="0"/>
          <a:ext cx="0" cy="0"/>
          <a:chOff x="0" y="0"/>
          <a:chExt cx="0" cy="0"/>
        </a:xfrm>
      </p:grpSpPr>
      <p:sp>
        <p:nvSpPr>
          <p:cNvPr id="106" name="Google Shape;106;p14"/>
          <p:cNvSpPr txBox="1">
            <a:spLocks noGrp="1"/>
          </p:cNvSpPr>
          <p:nvPr>
            <p:ph type="title"/>
          </p:nvPr>
        </p:nvSpPr>
        <p:spPr>
          <a:xfrm rot="5400000">
            <a:off x="22715220" y="10424165"/>
            <a:ext cx="28087320" cy="987552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14"/>
          <p:cNvSpPr txBox="1">
            <a:spLocks noGrp="1"/>
          </p:cNvSpPr>
          <p:nvPr>
            <p:ph type="body" idx="1"/>
          </p:nvPr>
        </p:nvSpPr>
        <p:spPr>
          <a:xfrm rot="5400000">
            <a:off x="2598420" y="914405"/>
            <a:ext cx="28087320" cy="28895040"/>
          </a:xfrm>
          <a:prstGeom prst="rect">
            <a:avLst/>
          </a:prstGeom>
          <a:noFill/>
          <a:ln>
            <a:noFill/>
          </a:ln>
        </p:spPr>
        <p:txBody>
          <a:bodyPr spcFirstLastPara="1" wrap="square" lIns="438900" tIns="219450" rIns="438900" bIns="21945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8" name="Google Shape;108;p14"/>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14"/>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14"/>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121"/>
        <p:cNvGrpSpPr/>
        <p:nvPr/>
      </p:nvGrpSpPr>
      <p:grpSpPr>
        <a:xfrm>
          <a:off x="0" y="0"/>
          <a:ext cx="0" cy="0"/>
          <a:chOff x="0" y="0"/>
          <a:chExt cx="0" cy="0"/>
        </a:xfrm>
      </p:grpSpPr>
      <p:sp>
        <p:nvSpPr>
          <p:cNvPr id="122" name="Google Shape;122;p16"/>
          <p:cNvSpPr txBox="1">
            <a:spLocks noGrp="1"/>
          </p:cNvSpPr>
          <p:nvPr>
            <p:ph type="body" idx="1"/>
          </p:nvPr>
        </p:nvSpPr>
        <p:spPr>
          <a:xfrm>
            <a:off x="459674" y="6378481"/>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3" name="Google Shape;123;p16"/>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4" name="Google Shape;124;p16"/>
          <p:cNvSpPr txBox="1">
            <a:spLocks noGrp="1"/>
          </p:cNvSpPr>
          <p:nvPr>
            <p:ph type="body" idx="3"/>
          </p:nvPr>
        </p:nvSpPr>
        <p:spPr>
          <a:xfrm>
            <a:off x="477825" y="14212513"/>
            <a:ext cx="10050462"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5" name="Google Shape;125;p16"/>
          <p:cNvSpPr txBox="1">
            <a:spLocks noGrp="1"/>
          </p:cNvSpPr>
          <p:nvPr>
            <p:ph type="body" idx="4"/>
          </p:nvPr>
        </p:nvSpPr>
        <p:spPr>
          <a:xfrm>
            <a:off x="11460161"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6" name="Google Shape;126;p16"/>
          <p:cNvSpPr txBox="1">
            <a:spLocks noGrp="1"/>
          </p:cNvSpPr>
          <p:nvPr>
            <p:ph type="body" idx="5"/>
          </p:nvPr>
        </p:nvSpPr>
        <p:spPr>
          <a:xfrm>
            <a:off x="11460162"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7" name="Google Shape;127;p16"/>
          <p:cNvSpPr txBox="1">
            <a:spLocks noGrp="1"/>
          </p:cNvSpPr>
          <p:nvPr>
            <p:ph type="body" idx="6"/>
          </p:nvPr>
        </p:nvSpPr>
        <p:spPr>
          <a:xfrm>
            <a:off x="22448845"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8" name="Google Shape;128;p16"/>
          <p:cNvSpPr txBox="1">
            <a:spLocks noGrp="1"/>
          </p:cNvSpPr>
          <p:nvPr>
            <p:ph type="body" idx="7"/>
          </p:nvPr>
        </p:nvSpPr>
        <p:spPr>
          <a:xfrm>
            <a:off x="22440906" y="5548749"/>
            <a:ext cx="1005840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9" name="Google Shape;129;p16"/>
          <p:cNvSpPr txBox="1">
            <a:spLocks noGrp="1"/>
          </p:cNvSpPr>
          <p:nvPr>
            <p:ph type="body" idx="8"/>
          </p:nvPr>
        </p:nvSpPr>
        <p:spPr>
          <a:xfrm>
            <a:off x="33422043" y="5548749"/>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0" name="Google Shape;130;p16"/>
          <p:cNvSpPr txBox="1">
            <a:spLocks noGrp="1"/>
          </p:cNvSpPr>
          <p:nvPr>
            <p:ph type="body" idx="9"/>
          </p:nvPr>
        </p:nvSpPr>
        <p:spPr>
          <a:xfrm>
            <a:off x="33422043" y="6378481"/>
            <a:ext cx="1004701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1" name="Google Shape;131;p16"/>
          <p:cNvSpPr txBox="1">
            <a:spLocks noGrp="1"/>
          </p:cNvSpPr>
          <p:nvPr>
            <p:ph type="body" idx="13"/>
          </p:nvPr>
        </p:nvSpPr>
        <p:spPr>
          <a:xfrm>
            <a:off x="33422043" y="14272738"/>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2" name="Google Shape;132;p16"/>
          <p:cNvSpPr txBox="1">
            <a:spLocks noGrp="1"/>
          </p:cNvSpPr>
          <p:nvPr>
            <p:ph type="body" idx="14"/>
          </p:nvPr>
        </p:nvSpPr>
        <p:spPr>
          <a:xfrm>
            <a:off x="33422043" y="15011402"/>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3" name="Google Shape;133;p16"/>
          <p:cNvSpPr txBox="1">
            <a:spLocks noGrp="1"/>
          </p:cNvSpPr>
          <p:nvPr>
            <p:ph type="body" idx="15"/>
          </p:nvPr>
        </p:nvSpPr>
        <p:spPr>
          <a:xfrm>
            <a:off x="33422043" y="25679401"/>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4" name="Google Shape;134;p16"/>
          <p:cNvSpPr txBox="1">
            <a:spLocks noGrp="1"/>
          </p:cNvSpPr>
          <p:nvPr>
            <p:ph type="body" idx="16"/>
          </p:nvPr>
        </p:nvSpPr>
        <p:spPr>
          <a:xfrm>
            <a:off x="33422043" y="26433446"/>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5" name="Google Shape;135;p16"/>
          <p:cNvSpPr txBox="1">
            <a:spLocks noGrp="1"/>
          </p:cNvSpPr>
          <p:nvPr>
            <p:ph type="body" idx="17"/>
          </p:nvPr>
        </p:nvSpPr>
        <p:spPr>
          <a:xfrm>
            <a:off x="459674" y="14951552"/>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6" name="Google Shape;136;p16"/>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7" name="Google Shape;137;p16"/>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8" name="Google Shape;138;p16"/>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Without Quick Guides">
  <p:cSld name="Without Quick Guides">
    <p:spTree>
      <p:nvGrpSpPr>
        <p:cNvPr id="1" name="Shape 147"/>
        <p:cNvGrpSpPr/>
        <p:nvPr/>
      </p:nvGrpSpPr>
      <p:grpSpPr>
        <a:xfrm>
          <a:off x="0" y="0"/>
          <a:ext cx="0" cy="0"/>
          <a:chOff x="0" y="0"/>
          <a:chExt cx="0" cy="0"/>
        </a:xfrm>
      </p:grpSpPr>
      <p:sp>
        <p:nvSpPr>
          <p:cNvPr id="148" name="Google Shape;148;p18"/>
          <p:cNvSpPr txBox="1">
            <a:spLocks noGrp="1"/>
          </p:cNvSpPr>
          <p:nvPr>
            <p:ph type="body" idx="1"/>
          </p:nvPr>
        </p:nvSpPr>
        <p:spPr>
          <a:xfrm>
            <a:off x="459674" y="6378481"/>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49" name="Google Shape;149;p18"/>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0" name="Google Shape;150;p18"/>
          <p:cNvSpPr txBox="1">
            <a:spLocks noGrp="1"/>
          </p:cNvSpPr>
          <p:nvPr>
            <p:ph type="body" idx="3"/>
          </p:nvPr>
        </p:nvSpPr>
        <p:spPr>
          <a:xfrm>
            <a:off x="477825" y="14212513"/>
            <a:ext cx="10050462"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1" name="Google Shape;151;p18"/>
          <p:cNvSpPr txBox="1">
            <a:spLocks noGrp="1"/>
          </p:cNvSpPr>
          <p:nvPr>
            <p:ph type="body" idx="4"/>
          </p:nvPr>
        </p:nvSpPr>
        <p:spPr>
          <a:xfrm>
            <a:off x="11460161"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2" name="Google Shape;152;p18"/>
          <p:cNvSpPr txBox="1">
            <a:spLocks noGrp="1"/>
          </p:cNvSpPr>
          <p:nvPr>
            <p:ph type="body" idx="5"/>
          </p:nvPr>
        </p:nvSpPr>
        <p:spPr>
          <a:xfrm>
            <a:off x="11460162"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3" name="Google Shape;153;p18"/>
          <p:cNvSpPr txBox="1">
            <a:spLocks noGrp="1"/>
          </p:cNvSpPr>
          <p:nvPr>
            <p:ph type="body" idx="6"/>
          </p:nvPr>
        </p:nvSpPr>
        <p:spPr>
          <a:xfrm>
            <a:off x="22448845"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4" name="Google Shape;154;p18"/>
          <p:cNvSpPr txBox="1">
            <a:spLocks noGrp="1"/>
          </p:cNvSpPr>
          <p:nvPr>
            <p:ph type="body" idx="7"/>
          </p:nvPr>
        </p:nvSpPr>
        <p:spPr>
          <a:xfrm>
            <a:off x="22440906" y="5548749"/>
            <a:ext cx="1005840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5" name="Google Shape;155;p18"/>
          <p:cNvSpPr txBox="1">
            <a:spLocks noGrp="1"/>
          </p:cNvSpPr>
          <p:nvPr>
            <p:ph type="body" idx="8"/>
          </p:nvPr>
        </p:nvSpPr>
        <p:spPr>
          <a:xfrm>
            <a:off x="33422043" y="5548749"/>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6" name="Google Shape;156;p18"/>
          <p:cNvSpPr txBox="1">
            <a:spLocks noGrp="1"/>
          </p:cNvSpPr>
          <p:nvPr>
            <p:ph type="body" idx="9"/>
          </p:nvPr>
        </p:nvSpPr>
        <p:spPr>
          <a:xfrm>
            <a:off x="33422043" y="6378481"/>
            <a:ext cx="1004701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7" name="Google Shape;157;p18"/>
          <p:cNvSpPr txBox="1">
            <a:spLocks noGrp="1"/>
          </p:cNvSpPr>
          <p:nvPr>
            <p:ph type="body" idx="13"/>
          </p:nvPr>
        </p:nvSpPr>
        <p:spPr>
          <a:xfrm>
            <a:off x="33422043" y="14272738"/>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8" name="Google Shape;158;p18"/>
          <p:cNvSpPr txBox="1">
            <a:spLocks noGrp="1"/>
          </p:cNvSpPr>
          <p:nvPr>
            <p:ph type="body" idx="14"/>
          </p:nvPr>
        </p:nvSpPr>
        <p:spPr>
          <a:xfrm>
            <a:off x="33422043" y="15011402"/>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9" name="Google Shape;159;p18"/>
          <p:cNvSpPr txBox="1">
            <a:spLocks noGrp="1"/>
          </p:cNvSpPr>
          <p:nvPr>
            <p:ph type="body" idx="15"/>
          </p:nvPr>
        </p:nvSpPr>
        <p:spPr>
          <a:xfrm>
            <a:off x="33422043" y="25679401"/>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0" name="Google Shape;160;p18"/>
          <p:cNvSpPr txBox="1">
            <a:spLocks noGrp="1"/>
          </p:cNvSpPr>
          <p:nvPr>
            <p:ph type="body" idx="16"/>
          </p:nvPr>
        </p:nvSpPr>
        <p:spPr>
          <a:xfrm>
            <a:off x="33422043" y="26433446"/>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1" name="Google Shape;161;p18"/>
          <p:cNvSpPr txBox="1">
            <a:spLocks noGrp="1"/>
          </p:cNvSpPr>
          <p:nvPr>
            <p:ph type="body" idx="17"/>
          </p:nvPr>
        </p:nvSpPr>
        <p:spPr>
          <a:xfrm>
            <a:off x="459674" y="14951552"/>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2" name="Google Shape;162;p18"/>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3" name="Google Shape;163;p18"/>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4" name="Google Shape;164;p18"/>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tandard 3 columns">
  <p:cSld name="Standard 3 columns">
    <p:spTree>
      <p:nvGrpSpPr>
        <p:cNvPr id="1" name="Shape 175"/>
        <p:cNvGrpSpPr/>
        <p:nvPr/>
      </p:nvGrpSpPr>
      <p:grpSpPr>
        <a:xfrm>
          <a:off x="0" y="0"/>
          <a:ext cx="0" cy="0"/>
          <a:chOff x="0" y="0"/>
          <a:chExt cx="0" cy="0"/>
        </a:xfrm>
      </p:grpSpPr>
      <p:sp>
        <p:nvSpPr>
          <p:cNvPr id="176" name="Google Shape;176;p20"/>
          <p:cNvSpPr txBox="1">
            <a:spLocks noGrp="1"/>
          </p:cNvSpPr>
          <p:nvPr>
            <p:ph type="body" idx="1"/>
          </p:nvPr>
        </p:nvSpPr>
        <p:spPr>
          <a:xfrm>
            <a:off x="904186" y="6295353"/>
            <a:ext cx="13591277"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77" name="Google Shape;177;p20"/>
          <p:cNvSpPr txBox="1">
            <a:spLocks noGrp="1"/>
          </p:cNvSpPr>
          <p:nvPr>
            <p:ph type="body" idx="2"/>
          </p:nvPr>
        </p:nvSpPr>
        <p:spPr>
          <a:xfrm>
            <a:off x="922338" y="5431995"/>
            <a:ext cx="13573126"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78" name="Google Shape;178;p20"/>
          <p:cNvSpPr txBox="1">
            <a:spLocks noGrp="1"/>
          </p:cNvSpPr>
          <p:nvPr>
            <p:ph type="body" idx="3"/>
          </p:nvPr>
        </p:nvSpPr>
        <p:spPr>
          <a:xfrm>
            <a:off x="922338" y="18240478"/>
            <a:ext cx="13592864"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79" name="Google Shape;179;p20"/>
          <p:cNvSpPr txBox="1">
            <a:spLocks noGrp="1"/>
          </p:cNvSpPr>
          <p:nvPr>
            <p:ph type="body" idx="4"/>
          </p:nvPr>
        </p:nvSpPr>
        <p:spPr>
          <a:xfrm>
            <a:off x="942080" y="17409229"/>
            <a:ext cx="1357312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0" name="Google Shape;180;p20"/>
          <p:cNvSpPr txBox="1">
            <a:spLocks noGrp="1"/>
          </p:cNvSpPr>
          <p:nvPr>
            <p:ph type="body" idx="5"/>
          </p:nvPr>
        </p:nvSpPr>
        <p:spPr>
          <a:xfrm>
            <a:off x="15154276" y="21595083"/>
            <a:ext cx="13571534"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1" name="Google Shape;181;p20"/>
          <p:cNvSpPr txBox="1">
            <a:spLocks noGrp="1"/>
          </p:cNvSpPr>
          <p:nvPr>
            <p:ph type="body" idx="6"/>
          </p:nvPr>
        </p:nvSpPr>
        <p:spPr>
          <a:xfrm>
            <a:off x="15154276" y="20739663"/>
            <a:ext cx="13571534"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2" name="Google Shape;182;p20"/>
          <p:cNvSpPr txBox="1">
            <a:spLocks noGrp="1"/>
          </p:cNvSpPr>
          <p:nvPr>
            <p:ph type="body" idx="7"/>
          </p:nvPr>
        </p:nvSpPr>
        <p:spPr>
          <a:xfrm>
            <a:off x="15162215" y="6295353"/>
            <a:ext cx="13571534"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3" name="Google Shape;183;p20"/>
          <p:cNvSpPr txBox="1">
            <a:spLocks noGrp="1"/>
          </p:cNvSpPr>
          <p:nvPr>
            <p:ph type="body" idx="8"/>
          </p:nvPr>
        </p:nvSpPr>
        <p:spPr>
          <a:xfrm>
            <a:off x="15154277" y="5431995"/>
            <a:ext cx="135794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4" name="Google Shape;184;p20"/>
          <p:cNvSpPr txBox="1">
            <a:spLocks noGrp="1"/>
          </p:cNvSpPr>
          <p:nvPr>
            <p:ph type="body" idx="9"/>
          </p:nvPr>
        </p:nvSpPr>
        <p:spPr>
          <a:xfrm>
            <a:off x="29395741" y="5431995"/>
            <a:ext cx="13576029"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5" name="Google Shape;185;p20"/>
          <p:cNvSpPr txBox="1">
            <a:spLocks noGrp="1"/>
          </p:cNvSpPr>
          <p:nvPr>
            <p:ph type="body" idx="13"/>
          </p:nvPr>
        </p:nvSpPr>
        <p:spPr>
          <a:xfrm>
            <a:off x="29395741" y="6295353"/>
            <a:ext cx="13576029"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6" name="Google Shape;186;p20"/>
          <p:cNvSpPr txBox="1">
            <a:spLocks noGrp="1"/>
          </p:cNvSpPr>
          <p:nvPr>
            <p:ph type="body" idx="14"/>
          </p:nvPr>
        </p:nvSpPr>
        <p:spPr>
          <a:xfrm>
            <a:off x="29395741" y="17377122"/>
            <a:ext cx="13576029"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7" name="Google Shape;187;p20"/>
          <p:cNvSpPr txBox="1">
            <a:spLocks noGrp="1"/>
          </p:cNvSpPr>
          <p:nvPr>
            <p:ph type="body" idx="15"/>
          </p:nvPr>
        </p:nvSpPr>
        <p:spPr>
          <a:xfrm>
            <a:off x="29390710" y="18157350"/>
            <a:ext cx="13581061"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8" name="Google Shape;188;p20"/>
          <p:cNvSpPr txBox="1">
            <a:spLocks noGrp="1"/>
          </p:cNvSpPr>
          <p:nvPr>
            <p:ph type="body" idx="16"/>
          </p:nvPr>
        </p:nvSpPr>
        <p:spPr>
          <a:xfrm>
            <a:off x="29395741" y="25845657"/>
            <a:ext cx="13576029"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9" name="Google Shape;189;p20"/>
          <p:cNvSpPr txBox="1">
            <a:spLocks noGrp="1"/>
          </p:cNvSpPr>
          <p:nvPr>
            <p:ph type="body" idx="17"/>
          </p:nvPr>
        </p:nvSpPr>
        <p:spPr>
          <a:xfrm>
            <a:off x="29395742" y="26625887"/>
            <a:ext cx="13581061"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90" name="Google Shape;190;p20"/>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91" name="Google Shape;191;p20"/>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92" name="Google Shape;192;p20"/>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Wide center column">
  <p:cSld name="Wide center column">
    <p:spTree>
      <p:nvGrpSpPr>
        <p:cNvPr id="1" name="Shape 200"/>
        <p:cNvGrpSpPr/>
        <p:nvPr/>
      </p:nvGrpSpPr>
      <p:grpSpPr>
        <a:xfrm>
          <a:off x="0" y="0"/>
          <a:ext cx="0" cy="0"/>
          <a:chOff x="0" y="0"/>
          <a:chExt cx="0" cy="0"/>
        </a:xfrm>
      </p:grpSpPr>
      <p:sp>
        <p:nvSpPr>
          <p:cNvPr id="201" name="Google Shape;201;p22"/>
          <p:cNvSpPr txBox="1">
            <a:spLocks noGrp="1"/>
          </p:cNvSpPr>
          <p:nvPr>
            <p:ph type="body" idx="1"/>
          </p:nvPr>
        </p:nvSpPr>
        <p:spPr>
          <a:xfrm>
            <a:off x="904188" y="6212225"/>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2" name="Google Shape;202;p22"/>
          <p:cNvSpPr txBox="1">
            <a:spLocks noGrp="1"/>
          </p:cNvSpPr>
          <p:nvPr>
            <p:ph type="body" idx="2"/>
          </p:nvPr>
        </p:nvSpPr>
        <p:spPr>
          <a:xfrm>
            <a:off x="922341" y="5348867"/>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3" name="Google Shape;203;p22"/>
          <p:cNvSpPr txBox="1">
            <a:spLocks noGrp="1"/>
          </p:cNvSpPr>
          <p:nvPr>
            <p:ph type="body" idx="3"/>
          </p:nvPr>
        </p:nvSpPr>
        <p:spPr>
          <a:xfrm>
            <a:off x="902598" y="15043762"/>
            <a:ext cx="1005840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4" name="Google Shape;204;p22"/>
          <p:cNvSpPr txBox="1">
            <a:spLocks noGrp="1"/>
          </p:cNvSpPr>
          <p:nvPr>
            <p:ph type="body" idx="4"/>
          </p:nvPr>
        </p:nvSpPr>
        <p:spPr>
          <a:xfrm>
            <a:off x="922339" y="14212513"/>
            <a:ext cx="10050462"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5" name="Google Shape;205;p22"/>
          <p:cNvSpPr txBox="1">
            <a:spLocks noGrp="1"/>
          </p:cNvSpPr>
          <p:nvPr>
            <p:ph type="body" idx="5"/>
          </p:nvPr>
        </p:nvSpPr>
        <p:spPr>
          <a:xfrm>
            <a:off x="11587163" y="6204287"/>
            <a:ext cx="2072004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6" name="Google Shape;206;p22"/>
          <p:cNvSpPr txBox="1">
            <a:spLocks noGrp="1"/>
          </p:cNvSpPr>
          <p:nvPr>
            <p:ph type="body" idx="6"/>
          </p:nvPr>
        </p:nvSpPr>
        <p:spPr>
          <a:xfrm>
            <a:off x="11587164" y="5348867"/>
            <a:ext cx="2072005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7" name="Google Shape;207;p22"/>
          <p:cNvSpPr txBox="1">
            <a:spLocks noGrp="1"/>
          </p:cNvSpPr>
          <p:nvPr>
            <p:ph type="body" idx="7"/>
          </p:nvPr>
        </p:nvSpPr>
        <p:spPr>
          <a:xfrm>
            <a:off x="11587164" y="21896538"/>
            <a:ext cx="20720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8" name="Google Shape;208;p22"/>
          <p:cNvSpPr txBox="1">
            <a:spLocks noGrp="1"/>
          </p:cNvSpPr>
          <p:nvPr>
            <p:ph type="body" idx="8"/>
          </p:nvPr>
        </p:nvSpPr>
        <p:spPr>
          <a:xfrm>
            <a:off x="11587162" y="21074746"/>
            <a:ext cx="2072005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9" name="Google Shape;209;p22"/>
          <p:cNvSpPr txBox="1">
            <a:spLocks noGrp="1"/>
          </p:cNvSpPr>
          <p:nvPr>
            <p:ph type="body" idx="9"/>
          </p:nvPr>
        </p:nvSpPr>
        <p:spPr>
          <a:xfrm>
            <a:off x="32905536" y="5348867"/>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0" name="Google Shape;210;p22"/>
          <p:cNvSpPr txBox="1">
            <a:spLocks noGrp="1"/>
          </p:cNvSpPr>
          <p:nvPr>
            <p:ph type="body" idx="13"/>
          </p:nvPr>
        </p:nvSpPr>
        <p:spPr>
          <a:xfrm>
            <a:off x="32905536" y="6212225"/>
            <a:ext cx="1004701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1" name="Google Shape;211;p22"/>
          <p:cNvSpPr txBox="1">
            <a:spLocks noGrp="1"/>
          </p:cNvSpPr>
          <p:nvPr>
            <p:ph type="body" idx="14"/>
          </p:nvPr>
        </p:nvSpPr>
        <p:spPr>
          <a:xfrm>
            <a:off x="32905536" y="14272738"/>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2" name="Google Shape;212;p22"/>
          <p:cNvSpPr txBox="1">
            <a:spLocks noGrp="1"/>
          </p:cNvSpPr>
          <p:nvPr>
            <p:ph type="body" idx="15"/>
          </p:nvPr>
        </p:nvSpPr>
        <p:spPr>
          <a:xfrm>
            <a:off x="32905536" y="15011402"/>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3" name="Google Shape;213;p22"/>
          <p:cNvSpPr txBox="1">
            <a:spLocks noGrp="1"/>
          </p:cNvSpPr>
          <p:nvPr>
            <p:ph type="body" idx="16"/>
          </p:nvPr>
        </p:nvSpPr>
        <p:spPr>
          <a:xfrm>
            <a:off x="32905536" y="25669876"/>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4" name="Google Shape;214;p22"/>
          <p:cNvSpPr txBox="1">
            <a:spLocks noGrp="1"/>
          </p:cNvSpPr>
          <p:nvPr>
            <p:ph type="body" idx="17"/>
          </p:nvPr>
        </p:nvSpPr>
        <p:spPr>
          <a:xfrm>
            <a:off x="32905536" y="26436774"/>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5" name="Google Shape;215;p22"/>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6" name="Google Shape;216;p22"/>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7" name="Google Shape;217;p22"/>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42"/>
        <p:cNvGrpSpPr/>
        <p:nvPr/>
      </p:nvGrpSpPr>
      <p:grpSpPr>
        <a:xfrm>
          <a:off x="0" y="0"/>
          <a:ext cx="0" cy="0"/>
          <a:chOff x="0" y="0"/>
          <a:chExt cx="0" cy="0"/>
        </a:xfrm>
      </p:grpSpPr>
      <p:sp>
        <p:nvSpPr>
          <p:cNvPr id="43" name="Google Shape;43;p4"/>
          <p:cNvSpPr txBox="1">
            <a:spLocks noGrp="1"/>
          </p:cNvSpPr>
          <p:nvPr>
            <p:ph type="ctrTitle"/>
          </p:nvPr>
        </p:nvSpPr>
        <p:spPr>
          <a:xfrm>
            <a:off x="3291840" y="10226042"/>
            <a:ext cx="37307520" cy="705612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4"/>
          <p:cNvSpPr txBox="1">
            <a:spLocks noGrp="1"/>
          </p:cNvSpPr>
          <p:nvPr>
            <p:ph type="subTitle" idx="1"/>
          </p:nvPr>
        </p:nvSpPr>
        <p:spPr>
          <a:xfrm>
            <a:off x="6583680" y="18653760"/>
            <a:ext cx="30723840" cy="8412480"/>
          </a:xfrm>
          <a:prstGeom prst="rect">
            <a:avLst/>
          </a:prstGeom>
          <a:noFill/>
          <a:ln>
            <a:noFill/>
          </a:ln>
        </p:spPr>
        <p:txBody>
          <a:bodyPr spcFirstLastPara="1" wrap="square" lIns="438900" tIns="219450" rIns="438900" bIns="219450" anchor="t" anchorCtr="0">
            <a:normAutofit/>
          </a:bodyPr>
          <a:lstStyle>
            <a:lvl1pPr lvl="0" algn="ctr">
              <a:spcBef>
                <a:spcPts val="3080"/>
              </a:spcBef>
              <a:spcAft>
                <a:spcPts val="0"/>
              </a:spcAft>
              <a:buClr>
                <a:srgbClr val="888888"/>
              </a:buClr>
              <a:buSzPts val="15400"/>
              <a:buNone/>
              <a:defRPr>
                <a:solidFill>
                  <a:srgbClr val="888888"/>
                </a:solidFill>
              </a:defRPr>
            </a:lvl1pPr>
            <a:lvl2pPr lvl="1" algn="ctr">
              <a:spcBef>
                <a:spcPts val="2680"/>
              </a:spcBef>
              <a:spcAft>
                <a:spcPts val="0"/>
              </a:spcAft>
              <a:buClr>
                <a:srgbClr val="888888"/>
              </a:buClr>
              <a:buSzPts val="13400"/>
              <a:buNone/>
              <a:defRPr>
                <a:solidFill>
                  <a:srgbClr val="888888"/>
                </a:solidFill>
              </a:defRPr>
            </a:lvl2pPr>
            <a:lvl3pPr lvl="2" algn="ctr">
              <a:spcBef>
                <a:spcPts val="2300"/>
              </a:spcBef>
              <a:spcAft>
                <a:spcPts val="0"/>
              </a:spcAft>
              <a:buClr>
                <a:srgbClr val="888888"/>
              </a:buClr>
              <a:buSzPts val="11500"/>
              <a:buNone/>
              <a:defRPr>
                <a:solidFill>
                  <a:srgbClr val="888888"/>
                </a:solidFill>
              </a:defRPr>
            </a:lvl3pPr>
            <a:lvl4pPr lvl="3" algn="ctr">
              <a:spcBef>
                <a:spcPts val="1920"/>
              </a:spcBef>
              <a:spcAft>
                <a:spcPts val="0"/>
              </a:spcAft>
              <a:buClr>
                <a:srgbClr val="888888"/>
              </a:buClr>
              <a:buSzPts val="9600"/>
              <a:buNone/>
              <a:defRPr>
                <a:solidFill>
                  <a:srgbClr val="888888"/>
                </a:solidFill>
              </a:defRPr>
            </a:lvl4pPr>
            <a:lvl5pPr lvl="4" algn="ctr">
              <a:spcBef>
                <a:spcPts val="1920"/>
              </a:spcBef>
              <a:spcAft>
                <a:spcPts val="0"/>
              </a:spcAft>
              <a:buClr>
                <a:srgbClr val="888888"/>
              </a:buClr>
              <a:buSzPts val="9600"/>
              <a:buNone/>
              <a:defRPr>
                <a:solidFill>
                  <a:srgbClr val="888888"/>
                </a:solidFill>
              </a:defRPr>
            </a:lvl5pPr>
            <a:lvl6pPr lvl="5" algn="ctr">
              <a:spcBef>
                <a:spcPts val="1920"/>
              </a:spcBef>
              <a:spcAft>
                <a:spcPts val="0"/>
              </a:spcAft>
              <a:buClr>
                <a:srgbClr val="888888"/>
              </a:buClr>
              <a:buSzPts val="9600"/>
              <a:buNone/>
              <a:defRPr>
                <a:solidFill>
                  <a:srgbClr val="888888"/>
                </a:solidFill>
              </a:defRPr>
            </a:lvl6pPr>
            <a:lvl7pPr lvl="6" algn="ctr">
              <a:spcBef>
                <a:spcPts val="1920"/>
              </a:spcBef>
              <a:spcAft>
                <a:spcPts val="0"/>
              </a:spcAft>
              <a:buClr>
                <a:srgbClr val="888888"/>
              </a:buClr>
              <a:buSzPts val="9600"/>
              <a:buNone/>
              <a:defRPr>
                <a:solidFill>
                  <a:srgbClr val="888888"/>
                </a:solidFill>
              </a:defRPr>
            </a:lvl7pPr>
            <a:lvl8pPr lvl="7" algn="ctr">
              <a:spcBef>
                <a:spcPts val="1920"/>
              </a:spcBef>
              <a:spcAft>
                <a:spcPts val="0"/>
              </a:spcAft>
              <a:buClr>
                <a:srgbClr val="888888"/>
              </a:buClr>
              <a:buSzPts val="9600"/>
              <a:buNone/>
              <a:defRPr>
                <a:solidFill>
                  <a:srgbClr val="888888"/>
                </a:solidFill>
              </a:defRPr>
            </a:lvl8pPr>
            <a:lvl9pPr lvl="8" algn="ctr">
              <a:spcBef>
                <a:spcPts val="1920"/>
              </a:spcBef>
              <a:spcAft>
                <a:spcPts val="0"/>
              </a:spcAft>
              <a:buClr>
                <a:srgbClr val="888888"/>
              </a:buClr>
              <a:buSzPts val="9600"/>
              <a:buNone/>
              <a:defRPr>
                <a:solidFill>
                  <a:srgbClr val="888888"/>
                </a:solidFill>
              </a:defRPr>
            </a:lvl9pPr>
          </a:lstStyle>
          <a:p>
            <a:endParaRPr/>
          </a:p>
        </p:txBody>
      </p:sp>
      <p:sp>
        <p:nvSpPr>
          <p:cNvPr id="45" name="Google Shape;45;p4"/>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4"/>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4"/>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48"/>
        <p:cNvGrpSpPr/>
        <p:nvPr/>
      </p:nvGrpSpPr>
      <p:grpSpPr>
        <a:xfrm>
          <a:off x="0" y="0"/>
          <a:ext cx="0" cy="0"/>
          <a:chOff x="0" y="0"/>
          <a:chExt cx="0" cy="0"/>
        </a:xfrm>
      </p:grpSpPr>
      <p:sp>
        <p:nvSpPr>
          <p:cNvPr id="49" name="Google Shape;49;p5"/>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5"/>
          <p:cNvSpPr txBox="1">
            <a:spLocks noGrp="1"/>
          </p:cNvSpPr>
          <p:nvPr>
            <p:ph type="body" idx="1"/>
          </p:nvPr>
        </p:nvSpPr>
        <p:spPr>
          <a:xfrm>
            <a:off x="2194560" y="7680963"/>
            <a:ext cx="39502080" cy="21724622"/>
          </a:xfrm>
          <a:prstGeom prst="rect">
            <a:avLst/>
          </a:prstGeom>
          <a:noFill/>
          <a:ln>
            <a:noFill/>
          </a:ln>
        </p:spPr>
        <p:txBody>
          <a:bodyPr spcFirstLastPara="1" wrap="square" lIns="438900" tIns="219450" rIns="438900" bIns="21945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1" name="Google Shape;51;p5"/>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5"/>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5"/>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54"/>
        <p:cNvGrpSpPr/>
        <p:nvPr/>
      </p:nvGrpSpPr>
      <p:grpSpPr>
        <a:xfrm>
          <a:off x="0" y="0"/>
          <a:ext cx="0" cy="0"/>
          <a:chOff x="0" y="0"/>
          <a:chExt cx="0" cy="0"/>
        </a:xfrm>
      </p:grpSpPr>
      <p:sp>
        <p:nvSpPr>
          <p:cNvPr id="55" name="Google Shape;55;p6"/>
          <p:cNvSpPr txBox="1">
            <a:spLocks noGrp="1"/>
          </p:cNvSpPr>
          <p:nvPr>
            <p:ph type="title"/>
          </p:nvPr>
        </p:nvSpPr>
        <p:spPr>
          <a:xfrm>
            <a:off x="3467102" y="21153122"/>
            <a:ext cx="37307520" cy="6537960"/>
          </a:xfrm>
          <a:prstGeom prst="rect">
            <a:avLst/>
          </a:prstGeom>
          <a:noFill/>
          <a:ln>
            <a:noFill/>
          </a:ln>
        </p:spPr>
        <p:txBody>
          <a:bodyPr spcFirstLastPara="1" wrap="square" lIns="438900" tIns="219450" rIns="438900" bIns="219450" anchor="t" anchorCtr="0">
            <a:normAutofit/>
          </a:bodyPr>
          <a:lstStyle>
            <a:lvl1pPr lvl="0" algn="l">
              <a:spcBef>
                <a:spcPts val="0"/>
              </a:spcBef>
              <a:spcAft>
                <a:spcPts val="0"/>
              </a:spcAft>
              <a:buClr>
                <a:schemeClr val="dk1"/>
              </a:buClr>
              <a:buSzPts val="19200"/>
              <a:buFont typeface="Calibri"/>
              <a:buNone/>
              <a:defRPr sz="192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6"/>
          <p:cNvSpPr txBox="1">
            <a:spLocks noGrp="1"/>
          </p:cNvSpPr>
          <p:nvPr>
            <p:ph type="body" idx="1"/>
          </p:nvPr>
        </p:nvSpPr>
        <p:spPr>
          <a:xfrm>
            <a:off x="3467102" y="13952225"/>
            <a:ext cx="37307520" cy="7200898"/>
          </a:xfrm>
          <a:prstGeom prst="rect">
            <a:avLst/>
          </a:prstGeom>
          <a:noFill/>
          <a:ln>
            <a:noFill/>
          </a:ln>
        </p:spPr>
        <p:txBody>
          <a:bodyPr spcFirstLastPara="1" wrap="square" lIns="438900" tIns="219450" rIns="438900" bIns="219450" anchor="b" anchorCtr="0">
            <a:normAutofit/>
          </a:bodyPr>
          <a:lstStyle>
            <a:lvl1pPr marL="457200" lvl="0" indent="-228600" algn="l">
              <a:spcBef>
                <a:spcPts val="1920"/>
              </a:spcBef>
              <a:spcAft>
                <a:spcPts val="0"/>
              </a:spcAft>
              <a:buClr>
                <a:srgbClr val="888888"/>
              </a:buClr>
              <a:buSzPts val="9600"/>
              <a:buNone/>
              <a:defRPr sz="9600">
                <a:solidFill>
                  <a:srgbClr val="888888"/>
                </a:solidFill>
              </a:defRPr>
            </a:lvl1pPr>
            <a:lvl2pPr marL="914400" lvl="1" indent="-228600" algn="l">
              <a:spcBef>
                <a:spcPts val="1720"/>
              </a:spcBef>
              <a:spcAft>
                <a:spcPts val="0"/>
              </a:spcAft>
              <a:buClr>
                <a:srgbClr val="888888"/>
              </a:buClr>
              <a:buSzPts val="8600"/>
              <a:buNone/>
              <a:defRPr sz="8600">
                <a:solidFill>
                  <a:srgbClr val="888888"/>
                </a:solidFill>
              </a:defRPr>
            </a:lvl2pPr>
            <a:lvl3pPr marL="1371600" lvl="2" indent="-228600" algn="l">
              <a:spcBef>
                <a:spcPts val="1540"/>
              </a:spcBef>
              <a:spcAft>
                <a:spcPts val="0"/>
              </a:spcAft>
              <a:buClr>
                <a:srgbClr val="888888"/>
              </a:buClr>
              <a:buSzPts val="7700"/>
              <a:buNone/>
              <a:defRPr sz="7700">
                <a:solidFill>
                  <a:srgbClr val="888888"/>
                </a:solidFill>
              </a:defRPr>
            </a:lvl3pPr>
            <a:lvl4pPr marL="1828800" lvl="3" indent="-228600" algn="l">
              <a:spcBef>
                <a:spcPts val="1340"/>
              </a:spcBef>
              <a:spcAft>
                <a:spcPts val="0"/>
              </a:spcAft>
              <a:buClr>
                <a:srgbClr val="888888"/>
              </a:buClr>
              <a:buSzPts val="6700"/>
              <a:buNone/>
              <a:defRPr sz="6700">
                <a:solidFill>
                  <a:srgbClr val="888888"/>
                </a:solidFill>
              </a:defRPr>
            </a:lvl4pPr>
            <a:lvl5pPr marL="2286000" lvl="4" indent="-228600" algn="l">
              <a:spcBef>
                <a:spcPts val="1340"/>
              </a:spcBef>
              <a:spcAft>
                <a:spcPts val="0"/>
              </a:spcAft>
              <a:buClr>
                <a:srgbClr val="888888"/>
              </a:buClr>
              <a:buSzPts val="6700"/>
              <a:buNone/>
              <a:defRPr sz="6700">
                <a:solidFill>
                  <a:srgbClr val="888888"/>
                </a:solidFill>
              </a:defRPr>
            </a:lvl5pPr>
            <a:lvl6pPr marL="2743200" lvl="5" indent="-228600" algn="l">
              <a:spcBef>
                <a:spcPts val="1340"/>
              </a:spcBef>
              <a:spcAft>
                <a:spcPts val="0"/>
              </a:spcAft>
              <a:buClr>
                <a:srgbClr val="888888"/>
              </a:buClr>
              <a:buSzPts val="6700"/>
              <a:buNone/>
              <a:defRPr sz="6700">
                <a:solidFill>
                  <a:srgbClr val="888888"/>
                </a:solidFill>
              </a:defRPr>
            </a:lvl6pPr>
            <a:lvl7pPr marL="3200400" lvl="6" indent="-228600" algn="l">
              <a:spcBef>
                <a:spcPts val="1340"/>
              </a:spcBef>
              <a:spcAft>
                <a:spcPts val="0"/>
              </a:spcAft>
              <a:buClr>
                <a:srgbClr val="888888"/>
              </a:buClr>
              <a:buSzPts val="6700"/>
              <a:buNone/>
              <a:defRPr sz="6700">
                <a:solidFill>
                  <a:srgbClr val="888888"/>
                </a:solidFill>
              </a:defRPr>
            </a:lvl7pPr>
            <a:lvl8pPr marL="3657600" lvl="7" indent="-228600" algn="l">
              <a:spcBef>
                <a:spcPts val="1340"/>
              </a:spcBef>
              <a:spcAft>
                <a:spcPts val="0"/>
              </a:spcAft>
              <a:buClr>
                <a:srgbClr val="888888"/>
              </a:buClr>
              <a:buSzPts val="6700"/>
              <a:buNone/>
              <a:defRPr sz="6700">
                <a:solidFill>
                  <a:srgbClr val="888888"/>
                </a:solidFill>
              </a:defRPr>
            </a:lvl8pPr>
            <a:lvl9pPr marL="4114800" lvl="8" indent="-228600" algn="l">
              <a:spcBef>
                <a:spcPts val="1340"/>
              </a:spcBef>
              <a:spcAft>
                <a:spcPts val="0"/>
              </a:spcAft>
              <a:buClr>
                <a:srgbClr val="888888"/>
              </a:buClr>
              <a:buSzPts val="6700"/>
              <a:buNone/>
              <a:defRPr sz="6700">
                <a:solidFill>
                  <a:srgbClr val="888888"/>
                </a:solidFill>
              </a:defRPr>
            </a:lvl9pPr>
          </a:lstStyle>
          <a:p>
            <a:endParaRPr/>
          </a:p>
        </p:txBody>
      </p:sp>
      <p:sp>
        <p:nvSpPr>
          <p:cNvPr id="57" name="Google Shape;57;p6"/>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6"/>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6"/>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60"/>
        <p:cNvGrpSpPr/>
        <p:nvPr/>
      </p:nvGrpSpPr>
      <p:grpSpPr>
        <a:xfrm>
          <a:off x="0" y="0"/>
          <a:ext cx="0" cy="0"/>
          <a:chOff x="0" y="0"/>
          <a:chExt cx="0" cy="0"/>
        </a:xfrm>
      </p:grpSpPr>
      <p:sp>
        <p:nvSpPr>
          <p:cNvPr id="61" name="Google Shape;61;p7"/>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7"/>
          <p:cNvSpPr txBox="1">
            <a:spLocks noGrp="1"/>
          </p:cNvSpPr>
          <p:nvPr>
            <p:ph type="body" idx="1"/>
          </p:nvPr>
        </p:nvSpPr>
        <p:spPr>
          <a:xfrm>
            <a:off x="2194560" y="7680963"/>
            <a:ext cx="19385280" cy="21724622"/>
          </a:xfrm>
          <a:prstGeom prst="rect">
            <a:avLst/>
          </a:prstGeom>
          <a:noFill/>
          <a:ln>
            <a:noFill/>
          </a:ln>
        </p:spPr>
        <p:txBody>
          <a:bodyPr spcFirstLastPara="1" wrap="square" lIns="438900" tIns="219450" rIns="438900" bIns="219450" anchor="t" anchorCtr="0">
            <a:normAutofit/>
          </a:bodyPr>
          <a:lstStyle>
            <a:lvl1pPr marL="457200" lvl="0" indent="-1079500" algn="l">
              <a:spcBef>
                <a:spcPts val="2680"/>
              </a:spcBef>
              <a:spcAft>
                <a:spcPts val="0"/>
              </a:spcAft>
              <a:buClr>
                <a:schemeClr val="dk1"/>
              </a:buClr>
              <a:buSzPts val="13400"/>
              <a:buChar char="•"/>
              <a:defRPr sz="13400"/>
            </a:lvl1pPr>
            <a:lvl2pPr marL="914400" lvl="1" indent="-958850" algn="l">
              <a:spcBef>
                <a:spcPts val="2300"/>
              </a:spcBef>
              <a:spcAft>
                <a:spcPts val="0"/>
              </a:spcAft>
              <a:buClr>
                <a:schemeClr val="dk1"/>
              </a:buClr>
              <a:buSzPts val="11500"/>
              <a:buChar char="–"/>
              <a:defRPr sz="11500"/>
            </a:lvl2pPr>
            <a:lvl3pPr marL="1371600" lvl="2" indent="-838200" algn="l">
              <a:spcBef>
                <a:spcPts val="1920"/>
              </a:spcBef>
              <a:spcAft>
                <a:spcPts val="0"/>
              </a:spcAft>
              <a:buClr>
                <a:schemeClr val="dk1"/>
              </a:buClr>
              <a:buSzPts val="9600"/>
              <a:buChar char="•"/>
              <a:defRPr sz="9600"/>
            </a:lvl3pPr>
            <a:lvl4pPr marL="1828800" lvl="3" indent="-774700" algn="l">
              <a:spcBef>
                <a:spcPts val="1720"/>
              </a:spcBef>
              <a:spcAft>
                <a:spcPts val="0"/>
              </a:spcAft>
              <a:buClr>
                <a:schemeClr val="dk1"/>
              </a:buClr>
              <a:buSzPts val="8600"/>
              <a:buChar char="–"/>
              <a:defRPr sz="8600"/>
            </a:lvl4pPr>
            <a:lvl5pPr marL="2286000" lvl="4" indent="-774700" algn="l">
              <a:spcBef>
                <a:spcPts val="1720"/>
              </a:spcBef>
              <a:spcAft>
                <a:spcPts val="0"/>
              </a:spcAft>
              <a:buClr>
                <a:schemeClr val="dk1"/>
              </a:buClr>
              <a:buSzPts val="8600"/>
              <a:buChar char="»"/>
              <a:defRPr sz="8600"/>
            </a:lvl5pPr>
            <a:lvl6pPr marL="2743200" lvl="5" indent="-774700" algn="l">
              <a:spcBef>
                <a:spcPts val="1720"/>
              </a:spcBef>
              <a:spcAft>
                <a:spcPts val="0"/>
              </a:spcAft>
              <a:buClr>
                <a:schemeClr val="dk1"/>
              </a:buClr>
              <a:buSzPts val="8600"/>
              <a:buChar char="•"/>
              <a:defRPr sz="8600"/>
            </a:lvl6pPr>
            <a:lvl7pPr marL="3200400" lvl="6" indent="-774700" algn="l">
              <a:spcBef>
                <a:spcPts val="1720"/>
              </a:spcBef>
              <a:spcAft>
                <a:spcPts val="0"/>
              </a:spcAft>
              <a:buClr>
                <a:schemeClr val="dk1"/>
              </a:buClr>
              <a:buSzPts val="8600"/>
              <a:buChar char="•"/>
              <a:defRPr sz="8600"/>
            </a:lvl7pPr>
            <a:lvl8pPr marL="3657600" lvl="7" indent="-774700" algn="l">
              <a:spcBef>
                <a:spcPts val="1720"/>
              </a:spcBef>
              <a:spcAft>
                <a:spcPts val="0"/>
              </a:spcAft>
              <a:buClr>
                <a:schemeClr val="dk1"/>
              </a:buClr>
              <a:buSzPts val="8600"/>
              <a:buChar char="•"/>
              <a:defRPr sz="8600"/>
            </a:lvl8pPr>
            <a:lvl9pPr marL="4114800" lvl="8" indent="-774700" algn="l">
              <a:spcBef>
                <a:spcPts val="1720"/>
              </a:spcBef>
              <a:spcAft>
                <a:spcPts val="0"/>
              </a:spcAft>
              <a:buClr>
                <a:schemeClr val="dk1"/>
              </a:buClr>
              <a:buSzPts val="8600"/>
              <a:buChar char="•"/>
              <a:defRPr sz="8600"/>
            </a:lvl9pPr>
          </a:lstStyle>
          <a:p>
            <a:endParaRPr/>
          </a:p>
        </p:txBody>
      </p:sp>
      <p:sp>
        <p:nvSpPr>
          <p:cNvPr id="63" name="Google Shape;63;p7"/>
          <p:cNvSpPr txBox="1">
            <a:spLocks noGrp="1"/>
          </p:cNvSpPr>
          <p:nvPr>
            <p:ph type="body" idx="2"/>
          </p:nvPr>
        </p:nvSpPr>
        <p:spPr>
          <a:xfrm>
            <a:off x="22311360" y="7680963"/>
            <a:ext cx="19385280" cy="21724622"/>
          </a:xfrm>
          <a:prstGeom prst="rect">
            <a:avLst/>
          </a:prstGeom>
          <a:noFill/>
          <a:ln>
            <a:noFill/>
          </a:ln>
        </p:spPr>
        <p:txBody>
          <a:bodyPr spcFirstLastPara="1" wrap="square" lIns="438900" tIns="219450" rIns="438900" bIns="219450" anchor="t" anchorCtr="0">
            <a:normAutofit/>
          </a:bodyPr>
          <a:lstStyle>
            <a:lvl1pPr marL="457200" lvl="0" indent="-1079500" algn="l">
              <a:spcBef>
                <a:spcPts val="2680"/>
              </a:spcBef>
              <a:spcAft>
                <a:spcPts val="0"/>
              </a:spcAft>
              <a:buClr>
                <a:schemeClr val="dk1"/>
              </a:buClr>
              <a:buSzPts val="13400"/>
              <a:buChar char="•"/>
              <a:defRPr sz="13400"/>
            </a:lvl1pPr>
            <a:lvl2pPr marL="914400" lvl="1" indent="-958850" algn="l">
              <a:spcBef>
                <a:spcPts val="2300"/>
              </a:spcBef>
              <a:spcAft>
                <a:spcPts val="0"/>
              </a:spcAft>
              <a:buClr>
                <a:schemeClr val="dk1"/>
              </a:buClr>
              <a:buSzPts val="11500"/>
              <a:buChar char="–"/>
              <a:defRPr sz="11500"/>
            </a:lvl2pPr>
            <a:lvl3pPr marL="1371600" lvl="2" indent="-838200" algn="l">
              <a:spcBef>
                <a:spcPts val="1920"/>
              </a:spcBef>
              <a:spcAft>
                <a:spcPts val="0"/>
              </a:spcAft>
              <a:buClr>
                <a:schemeClr val="dk1"/>
              </a:buClr>
              <a:buSzPts val="9600"/>
              <a:buChar char="•"/>
              <a:defRPr sz="9600"/>
            </a:lvl3pPr>
            <a:lvl4pPr marL="1828800" lvl="3" indent="-774700" algn="l">
              <a:spcBef>
                <a:spcPts val="1720"/>
              </a:spcBef>
              <a:spcAft>
                <a:spcPts val="0"/>
              </a:spcAft>
              <a:buClr>
                <a:schemeClr val="dk1"/>
              </a:buClr>
              <a:buSzPts val="8600"/>
              <a:buChar char="–"/>
              <a:defRPr sz="8600"/>
            </a:lvl4pPr>
            <a:lvl5pPr marL="2286000" lvl="4" indent="-774700" algn="l">
              <a:spcBef>
                <a:spcPts val="1720"/>
              </a:spcBef>
              <a:spcAft>
                <a:spcPts val="0"/>
              </a:spcAft>
              <a:buClr>
                <a:schemeClr val="dk1"/>
              </a:buClr>
              <a:buSzPts val="8600"/>
              <a:buChar char="»"/>
              <a:defRPr sz="8600"/>
            </a:lvl5pPr>
            <a:lvl6pPr marL="2743200" lvl="5" indent="-774700" algn="l">
              <a:spcBef>
                <a:spcPts val="1720"/>
              </a:spcBef>
              <a:spcAft>
                <a:spcPts val="0"/>
              </a:spcAft>
              <a:buClr>
                <a:schemeClr val="dk1"/>
              </a:buClr>
              <a:buSzPts val="8600"/>
              <a:buChar char="•"/>
              <a:defRPr sz="8600"/>
            </a:lvl6pPr>
            <a:lvl7pPr marL="3200400" lvl="6" indent="-774700" algn="l">
              <a:spcBef>
                <a:spcPts val="1720"/>
              </a:spcBef>
              <a:spcAft>
                <a:spcPts val="0"/>
              </a:spcAft>
              <a:buClr>
                <a:schemeClr val="dk1"/>
              </a:buClr>
              <a:buSzPts val="8600"/>
              <a:buChar char="•"/>
              <a:defRPr sz="8600"/>
            </a:lvl7pPr>
            <a:lvl8pPr marL="3657600" lvl="7" indent="-774700" algn="l">
              <a:spcBef>
                <a:spcPts val="1720"/>
              </a:spcBef>
              <a:spcAft>
                <a:spcPts val="0"/>
              </a:spcAft>
              <a:buClr>
                <a:schemeClr val="dk1"/>
              </a:buClr>
              <a:buSzPts val="8600"/>
              <a:buChar char="•"/>
              <a:defRPr sz="8600"/>
            </a:lvl8pPr>
            <a:lvl9pPr marL="4114800" lvl="8" indent="-774700" algn="l">
              <a:spcBef>
                <a:spcPts val="1720"/>
              </a:spcBef>
              <a:spcAft>
                <a:spcPts val="0"/>
              </a:spcAft>
              <a:buClr>
                <a:schemeClr val="dk1"/>
              </a:buClr>
              <a:buSzPts val="8600"/>
              <a:buChar char="•"/>
              <a:defRPr sz="8600"/>
            </a:lvl9pPr>
          </a:lstStyle>
          <a:p>
            <a:endParaRPr/>
          </a:p>
        </p:txBody>
      </p:sp>
      <p:sp>
        <p:nvSpPr>
          <p:cNvPr id="64" name="Google Shape;64;p7"/>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7"/>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7"/>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67"/>
        <p:cNvGrpSpPr/>
        <p:nvPr/>
      </p:nvGrpSpPr>
      <p:grpSpPr>
        <a:xfrm>
          <a:off x="0" y="0"/>
          <a:ext cx="0" cy="0"/>
          <a:chOff x="0" y="0"/>
          <a:chExt cx="0" cy="0"/>
        </a:xfrm>
      </p:grpSpPr>
      <p:sp>
        <p:nvSpPr>
          <p:cNvPr id="68" name="Google Shape;68;p8"/>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21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8"/>
          <p:cNvSpPr txBox="1">
            <a:spLocks noGrp="1"/>
          </p:cNvSpPr>
          <p:nvPr>
            <p:ph type="body" idx="1"/>
          </p:nvPr>
        </p:nvSpPr>
        <p:spPr>
          <a:xfrm>
            <a:off x="2194560" y="7368542"/>
            <a:ext cx="19392902" cy="3070858"/>
          </a:xfrm>
          <a:prstGeom prst="rect">
            <a:avLst/>
          </a:prstGeom>
          <a:noFill/>
          <a:ln>
            <a:noFill/>
          </a:ln>
        </p:spPr>
        <p:txBody>
          <a:bodyPr spcFirstLastPara="1" wrap="square" lIns="438900" tIns="219450" rIns="438900" bIns="219450" anchor="b" anchorCtr="0">
            <a:normAutofit/>
          </a:bodyPr>
          <a:lstStyle>
            <a:lvl1pPr marL="457200" lvl="0" indent="-228600" algn="l">
              <a:spcBef>
                <a:spcPts val="2300"/>
              </a:spcBef>
              <a:spcAft>
                <a:spcPts val="0"/>
              </a:spcAft>
              <a:buClr>
                <a:schemeClr val="dk1"/>
              </a:buClr>
              <a:buSzPts val="11500"/>
              <a:buNone/>
              <a:defRPr sz="11500" b="1"/>
            </a:lvl1pPr>
            <a:lvl2pPr marL="914400" lvl="1" indent="-228600" algn="l">
              <a:spcBef>
                <a:spcPts val="1920"/>
              </a:spcBef>
              <a:spcAft>
                <a:spcPts val="0"/>
              </a:spcAft>
              <a:buClr>
                <a:schemeClr val="dk1"/>
              </a:buClr>
              <a:buSzPts val="9600"/>
              <a:buNone/>
              <a:defRPr sz="9600" b="1"/>
            </a:lvl2pPr>
            <a:lvl3pPr marL="1371600" lvl="2" indent="-228600" algn="l">
              <a:spcBef>
                <a:spcPts val="1720"/>
              </a:spcBef>
              <a:spcAft>
                <a:spcPts val="0"/>
              </a:spcAft>
              <a:buClr>
                <a:schemeClr val="dk1"/>
              </a:buClr>
              <a:buSzPts val="8600"/>
              <a:buNone/>
              <a:defRPr sz="8600" b="1"/>
            </a:lvl3pPr>
            <a:lvl4pPr marL="1828800" lvl="3" indent="-228600" algn="l">
              <a:spcBef>
                <a:spcPts val="1540"/>
              </a:spcBef>
              <a:spcAft>
                <a:spcPts val="0"/>
              </a:spcAft>
              <a:buClr>
                <a:schemeClr val="dk1"/>
              </a:buClr>
              <a:buSzPts val="7700"/>
              <a:buNone/>
              <a:defRPr sz="7700" b="1"/>
            </a:lvl4pPr>
            <a:lvl5pPr marL="2286000" lvl="4" indent="-228600" algn="l">
              <a:spcBef>
                <a:spcPts val="1540"/>
              </a:spcBef>
              <a:spcAft>
                <a:spcPts val="0"/>
              </a:spcAft>
              <a:buClr>
                <a:schemeClr val="dk1"/>
              </a:buClr>
              <a:buSzPts val="7700"/>
              <a:buNone/>
              <a:defRPr sz="7700" b="1"/>
            </a:lvl5pPr>
            <a:lvl6pPr marL="2743200" lvl="5" indent="-228600" algn="l">
              <a:spcBef>
                <a:spcPts val="1540"/>
              </a:spcBef>
              <a:spcAft>
                <a:spcPts val="0"/>
              </a:spcAft>
              <a:buClr>
                <a:schemeClr val="dk1"/>
              </a:buClr>
              <a:buSzPts val="7700"/>
              <a:buNone/>
              <a:defRPr sz="7700" b="1"/>
            </a:lvl6pPr>
            <a:lvl7pPr marL="3200400" lvl="6" indent="-228600" algn="l">
              <a:spcBef>
                <a:spcPts val="1540"/>
              </a:spcBef>
              <a:spcAft>
                <a:spcPts val="0"/>
              </a:spcAft>
              <a:buClr>
                <a:schemeClr val="dk1"/>
              </a:buClr>
              <a:buSzPts val="7700"/>
              <a:buNone/>
              <a:defRPr sz="7700" b="1"/>
            </a:lvl7pPr>
            <a:lvl8pPr marL="3657600" lvl="7" indent="-228600" algn="l">
              <a:spcBef>
                <a:spcPts val="1540"/>
              </a:spcBef>
              <a:spcAft>
                <a:spcPts val="0"/>
              </a:spcAft>
              <a:buClr>
                <a:schemeClr val="dk1"/>
              </a:buClr>
              <a:buSzPts val="7700"/>
              <a:buNone/>
              <a:defRPr sz="7700" b="1"/>
            </a:lvl8pPr>
            <a:lvl9pPr marL="4114800" lvl="8" indent="-228600" algn="l">
              <a:spcBef>
                <a:spcPts val="1540"/>
              </a:spcBef>
              <a:spcAft>
                <a:spcPts val="0"/>
              </a:spcAft>
              <a:buClr>
                <a:schemeClr val="dk1"/>
              </a:buClr>
              <a:buSzPts val="7700"/>
              <a:buNone/>
              <a:defRPr sz="7700" b="1"/>
            </a:lvl9pPr>
          </a:lstStyle>
          <a:p>
            <a:endParaRPr/>
          </a:p>
        </p:txBody>
      </p:sp>
      <p:sp>
        <p:nvSpPr>
          <p:cNvPr id="70" name="Google Shape;70;p8"/>
          <p:cNvSpPr txBox="1">
            <a:spLocks noGrp="1"/>
          </p:cNvSpPr>
          <p:nvPr>
            <p:ph type="body" idx="2"/>
          </p:nvPr>
        </p:nvSpPr>
        <p:spPr>
          <a:xfrm>
            <a:off x="2194560" y="10439400"/>
            <a:ext cx="19392902" cy="18966182"/>
          </a:xfrm>
          <a:prstGeom prst="rect">
            <a:avLst/>
          </a:prstGeom>
          <a:noFill/>
          <a:ln>
            <a:noFill/>
          </a:ln>
        </p:spPr>
        <p:txBody>
          <a:bodyPr spcFirstLastPara="1" wrap="square" lIns="438900" tIns="219450" rIns="438900" bIns="219450" anchor="t" anchorCtr="0">
            <a:normAutofit/>
          </a:bodyPr>
          <a:lstStyle>
            <a:lvl1pPr marL="457200" lvl="0" indent="-958850" algn="l">
              <a:spcBef>
                <a:spcPts val="2300"/>
              </a:spcBef>
              <a:spcAft>
                <a:spcPts val="0"/>
              </a:spcAft>
              <a:buClr>
                <a:schemeClr val="dk1"/>
              </a:buClr>
              <a:buSzPts val="11500"/>
              <a:buChar char="•"/>
              <a:defRPr sz="11500"/>
            </a:lvl1pPr>
            <a:lvl2pPr marL="914400" lvl="1" indent="-838200" algn="l">
              <a:spcBef>
                <a:spcPts val="1920"/>
              </a:spcBef>
              <a:spcAft>
                <a:spcPts val="0"/>
              </a:spcAft>
              <a:buClr>
                <a:schemeClr val="dk1"/>
              </a:buClr>
              <a:buSzPts val="9600"/>
              <a:buChar char="–"/>
              <a:defRPr sz="9600"/>
            </a:lvl2pPr>
            <a:lvl3pPr marL="1371600" lvl="2" indent="-774700" algn="l">
              <a:spcBef>
                <a:spcPts val="1720"/>
              </a:spcBef>
              <a:spcAft>
                <a:spcPts val="0"/>
              </a:spcAft>
              <a:buClr>
                <a:schemeClr val="dk1"/>
              </a:buClr>
              <a:buSzPts val="8600"/>
              <a:buChar char="•"/>
              <a:defRPr sz="8600"/>
            </a:lvl3pPr>
            <a:lvl4pPr marL="1828800" lvl="3" indent="-717550" algn="l">
              <a:spcBef>
                <a:spcPts val="1540"/>
              </a:spcBef>
              <a:spcAft>
                <a:spcPts val="0"/>
              </a:spcAft>
              <a:buClr>
                <a:schemeClr val="dk1"/>
              </a:buClr>
              <a:buSzPts val="7700"/>
              <a:buChar char="–"/>
              <a:defRPr sz="7700"/>
            </a:lvl4pPr>
            <a:lvl5pPr marL="2286000" lvl="4" indent="-717550" algn="l">
              <a:spcBef>
                <a:spcPts val="1540"/>
              </a:spcBef>
              <a:spcAft>
                <a:spcPts val="0"/>
              </a:spcAft>
              <a:buClr>
                <a:schemeClr val="dk1"/>
              </a:buClr>
              <a:buSzPts val="7700"/>
              <a:buChar char="»"/>
              <a:defRPr sz="7700"/>
            </a:lvl5pPr>
            <a:lvl6pPr marL="2743200" lvl="5" indent="-717550" algn="l">
              <a:spcBef>
                <a:spcPts val="1540"/>
              </a:spcBef>
              <a:spcAft>
                <a:spcPts val="0"/>
              </a:spcAft>
              <a:buClr>
                <a:schemeClr val="dk1"/>
              </a:buClr>
              <a:buSzPts val="7700"/>
              <a:buChar char="•"/>
              <a:defRPr sz="7700"/>
            </a:lvl6pPr>
            <a:lvl7pPr marL="3200400" lvl="6" indent="-717550" algn="l">
              <a:spcBef>
                <a:spcPts val="1540"/>
              </a:spcBef>
              <a:spcAft>
                <a:spcPts val="0"/>
              </a:spcAft>
              <a:buClr>
                <a:schemeClr val="dk1"/>
              </a:buClr>
              <a:buSzPts val="7700"/>
              <a:buChar char="•"/>
              <a:defRPr sz="7700"/>
            </a:lvl7pPr>
            <a:lvl8pPr marL="3657600" lvl="7" indent="-717550" algn="l">
              <a:spcBef>
                <a:spcPts val="1540"/>
              </a:spcBef>
              <a:spcAft>
                <a:spcPts val="0"/>
              </a:spcAft>
              <a:buClr>
                <a:schemeClr val="dk1"/>
              </a:buClr>
              <a:buSzPts val="7700"/>
              <a:buChar char="•"/>
              <a:defRPr sz="7700"/>
            </a:lvl8pPr>
            <a:lvl9pPr marL="4114800" lvl="8" indent="-717550" algn="l">
              <a:spcBef>
                <a:spcPts val="1540"/>
              </a:spcBef>
              <a:spcAft>
                <a:spcPts val="0"/>
              </a:spcAft>
              <a:buClr>
                <a:schemeClr val="dk1"/>
              </a:buClr>
              <a:buSzPts val="7700"/>
              <a:buChar char="•"/>
              <a:defRPr sz="7700"/>
            </a:lvl9pPr>
          </a:lstStyle>
          <a:p>
            <a:endParaRPr/>
          </a:p>
        </p:txBody>
      </p:sp>
      <p:sp>
        <p:nvSpPr>
          <p:cNvPr id="71" name="Google Shape;71;p8"/>
          <p:cNvSpPr txBox="1">
            <a:spLocks noGrp="1"/>
          </p:cNvSpPr>
          <p:nvPr>
            <p:ph type="body" idx="3"/>
          </p:nvPr>
        </p:nvSpPr>
        <p:spPr>
          <a:xfrm>
            <a:off x="22296122" y="7368542"/>
            <a:ext cx="19400520" cy="3070858"/>
          </a:xfrm>
          <a:prstGeom prst="rect">
            <a:avLst/>
          </a:prstGeom>
          <a:noFill/>
          <a:ln>
            <a:noFill/>
          </a:ln>
        </p:spPr>
        <p:txBody>
          <a:bodyPr spcFirstLastPara="1" wrap="square" lIns="438900" tIns="219450" rIns="438900" bIns="219450" anchor="b" anchorCtr="0">
            <a:normAutofit/>
          </a:bodyPr>
          <a:lstStyle>
            <a:lvl1pPr marL="457200" lvl="0" indent="-228600" algn="l">
              <a:spcBef>
                <a:spcPts val="2300"/>
              </a:spcBef>
              <a:spcAft>
                <a:spcPts val="0"/>
              </a:spcAft>
              <a:buClr>
                <a:schemeClr val="dk1"/>
              </a:buClr>
              <a:buSzPts val="11500"/>
              <a:buNone/>
              <a:defRPr sz="11500" b="1"/>
            </a:lvl1pPr>
            <a:lvl2pPr marL="914400" lvl="1" indent="-228600" algn="l">
              <a:spcBef>
                <a:spcPts val="1920"/>
              </a:spcBef>
              <a:spcAft>
                <a:spcPts val="0"/>
              </a:spcAft>
              <a:buClr>
                <a:schemeClr val="dk1"/>
              </a:buClr>
              <a:buSzPts val="9600"/>
              <a:buNone/>
              <a:defRPr sz="9600" b="1"/>
            </a:lvl2pPr>
            <a:lvl3pPr marL="1371600" lvl="2" indent="-228600" algn="l">
              <a:spcBef>
                <a:spcPts val="1720"/>
              </a:spcBef>
              <a:spcAft>
                <a:spcPts val="0"/>
              </a:spcAft>
              <a:buClr>
                <a:schemeClr val="dk1"/>
              </a:buClr>
              <a:buSzPts val="8600"/>
              <a:buNone/>
              <a:defRPr sz="8600" b="1"/>
            </a:lvl3pPr>
            <a:lvl4pPr marL="1828800" lvl="3" indent="-228600" algn="l">
              <a:spcBef>
                <a:spcPts val="1540"/>
              </a:spcBef>
              <a:spcAft>
                <a:spcPts val="0"/>
              </a:spcAft>
              <a:buClr>
                <a:schemeClr val="dk1"/>
              </a:buClr>
              <a:buSzPts val="7700"/>
              <a:buNone/>
              <a:defRPr sz="7700" b="1"/>
            </a:lvl4pPr>
            <a:lvl5pPr marL="2286000" lvl="4" indent="-228600" algn="l">
              <a:spcBef>
                <a:spcPts val="1540"/>
              </a:spcBef>
              <a:spcAft>
                <a:spcPts val="0"/>
              </a:spcAft>
              <a:buClr>
                <a:schemeClr val="dk1"/>
              </a:buClr>
              <a:buSzPts val="7700"/>
              <a:buNone/>
              <a:defRPr sz="7700" b="1"/>
            </a:lvl5pPr>
            <a:lvl6pPr marL="2743200" lvl="5" indent="-228600" algn="l">
              <a:spcBef>
                <a:spcPts val="1540"/>
              </a:spcBef>
              <a:spcAft>
                <a:spcPts val="0"/>
              </a:spcAft>
              <a:buClr>
                <a:schemeClr val="dk1"/>
              </a:buClr>
              <a:buSzPts val="7700"/>
              <a:buNone/>
              <a:defRPr sz="7700" b="1"/>
            </a:lvl6pPr>
            <a:lvl7pPr marL="3200400" lvl="6" indent="-228600" algn="l">
              <a:spcBef>
                <a:spcPts val="1540"/>
              </a:spcBef>
              <a:spcAft>
                <a:spcPts val="0"/>
              </a:spcAft>
              <a:buClr>
                <a:schemeClr val="dk1"/>
              </a:buClr>
              <a:buSzPts val="7700"/>
              <a:buNone/>
              <a:defRPr sz="7700" b="1"/>
            </a:lvl7pPr>
            <a:lvl8pPr marL="3657600" lvl="7" indent="-228600" algn="l">
              <a:spcBef>
                <a:spcPts val="1540"/>
              </a:spcBef>
              <a:spcAft>
                <a:spcPts val="0"/>
              </a:spcAft>
              <a:buClr>
                <a:schemeClr val="dk1"/>
              </a:buClr>
              <a:buSzPts val="7700"/>
              <a:buNone/>
              <a:defRPr sz="7700" b="1"/>
            </a:lvl8pPr>
            <a:lvl9pPr marL="4114800" lvl="8" indent="-228600" algn="l">
              <a:spcBef>
                <a:spcPts val="1540"/>
              </a:spcBef>
              <a:spcAft>
                <a:spcPts val="0"/>
              </a:spcAft>
              <a:buClr>
                <a:schemeClr val="dk1"/>
              </a:buClr>
              <a:buSzPts val="7700"/>
              <a:buNone/>
              <a:defRPr sz="7700" b="1"/>
            </a:lvl9pPr>
          </a:lstStyle>
          <a:p>
            <a:endParaRPr/>
          </a:p>
        </p:txBody>
      </p:sp>
      <p:sp>
        <p:nvSpPr>
          <p:cNvPr id="72" name="Google Shape;72;p8"/>
          <p:cNvSpPr txBox="1">
            <a:spLocks noGrp="1"/>
          </p:cNvSpPr>
          <p:nvPr>
            <p:ph type="body" idx="4"/>
          </p:nvPr>
        </p:nvSpPr>
        <p:spPr>
          <a:xfrm>
            <a:off x="22296122" y="10439400"/>
            <a:ext cx="19400520" cy="18966182"/>
          </a:xfrm>
          <a:prstGeom prst="rect">
            <a:avLst/>
          </a:prstGeom>
          <a:noFill/>
          <a:ln>
            <a:noFill/>
          </a:ln>
        </p:spPr>
        <p:txBody>
          <a:bodyPr spcFirstLastPara="1" wrap="square" lIns="438900" tIns="219450" rIns="438900" bIns="219450" anchor="t" anchorCtr="0">
            <a:normAutofit/>
          </a:bodyPr>
          <a:lstStyle>
            <a:lvl1pPr marL="457200" lvl="0" indent="-958850" algn="l">
              <a:spcBef>
                <a:spcPts val="2300"/>
              </a:spcBef>
              <a:spcAft>
                <a:spcPts val="0"/>
              </a:spcAft>
              <a:buClr>
                <a:schemeClr val="dk1"/>
              </a:buClr>
              <a:buSzPts val="11500"/>
              <a:buChar char="•"/>
              <a:defRPr sz="11500"/>
            </a:lvl1pPr>
            <a:lvl2pPr marL="914400" lvl="1" indent="-838200" algn="l">
              <a:spcBef>
                <a:spcPts val="1920"/>
              </a:spcBef>
              <a:spcAft>
                <a:spcPts val="0"/>
              </a:spcAft>
              <a:buClr>
                <a:schemeClr val="dk1"/>
              </a:buClr>
              <a:buSzPts val="9600"/>
              <a:buChar char="–"/>
              <a:defRPr sz="9600"/>
            </a:lvl2pPr>
            <a:lvl3pPr marL="1371600" lvl="2" indent="-774700" algn="l">
              <a:spcBef>
                <a:spcPts val="1720"/>
              </a:spcBef>
              <a:spcAft>
                <a:spcPts val="0"/>
              </a:spcAft>
              <a:buClr>
                <a:schemeClr val="dk1"/>
              </a:buClr>
              <a:buSzPts val="8600"/>
              <a:buChar char="•"/>
              <a:defRPr sz="8600"/>
            </a:lvl3pPr>
            <a:lvl4pPr marL="1828800" lvl="3" indent="-717550" algn="l">
              <a:spcBef>
                <a:spcPts val="1540"/>
              </a:spcBef>
              <a:spcAft>
                <a:spcPts val="0"/>
              </a:spcAft>
              <a:buClr>
                <a:schemeClr val="dk1"/>
              </a:buClr>
              <a:buSzPts val="7700"/>
              <a:buChar char="–"/>
              <a:defRPr sz="7700"/>
            </a:lvl4pPr>
            <a:lvl5pPr marL="2286000" lvl="4" indent="-717550" algn="l">
              <a:spcBef>
                <a:spcPts val="1540"/>
              </a:spcBef>
              <a:spcAft>
                <a:spcPts val="0"/>
              </a:spcAft>
              <a:buClr>
                <a:schemeClr val="dk1"/>
              </a:buClr>
              <a:buSzPts val="7700"/>
              <a:buChar char="»"/>
              <a:defRPr sz="7700"/>
            </a:lvl5pPr>
            <a:lvl6pPr marL="2743200" lvl="5" indent="-717550" algn="l">
              <a:spcBef>
                <a:spcPts val="1540"/>
              </a:spcBef>
              <a:spcAft>
                <a:spcPts val="0"/>
              </a:spcAft>
              <a:buClr>
                <a:schemeClr val="dk1"/>
              </a:buClr>
              <a:buSzPts val="7700"/>
              <a:buChar char="•"/>
              <a:defRPr sz="7700"/>
            </a:lvl6pPr>
            <a:lvl7pPr marL="3200400" lvl="6" indent="-717550" algn="l">
              <a:spcBef>
                <a:spcPts val="1540"/>
              </a:spcBef>
              <a:spcAft>
                <a:spcPts val="0"/>
              </a:spcAft>
              <a:buClr>
                <a:schemeClr val="dk1"/>
              </a:buClr>
              <a:buSzPts val="7700"/>
              <a:buChar char="•"/>
              <a:defRPr sz="7700"/>
            </a:lvl7pPr>
            <a:lvl8pPr marL="3657600" lvl="7" indent="-717550" algn="l">
              <a:spcBef>
                <a:spcPts val="1540"/>
              </a:spcBef>
              <a:spcAft>
                <a:spcPts val="0"/>
              </a:spcAft>
              <a:buClr>
                <a:schemeClr val="dk1"/>
              </a:buClr>
              <a:buSzPts val="7700"/>
              <a:buChar char="•"/>
              <a:defRPr sz="7700"/>
            </a:lvl8pPr>
            <a:lvl9pPr marL="4114800" lvl="8" indent="-717550" algn="l">
              <a:spcBef>
                <a:spcPts val="1540"/>
              </a:spcBef>
              <a:spcAft>
                <a:spcPts val="0"/>
              </a:spcAft>
              <a:buClr>
                <a:schemeClr val="dk1"/>
              </a:buClr>
              <a:buSzPts val="7700"/>
              <a:buChar char="•"/>
              <a:defRPr sz="7700"/>
            </a:lvl9pPr>
          </a:lstStyle>
          <a:p>
            <a:endParaRPr/>
          </a:p>
        </p:txBody>
      </p:sp>
      <p:sp>
        <p:nvSpPr>
          <p:cNvPr id="73" name="Google Shape;73;p8"/>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8"/>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8"/>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76"/>
        <p:cNvGrpSpPr/>
        <p:nvPr/>
      </p:nvGrpSpPr>
      <p:grpSpPr>
        <a:xfrm>
          <a:off x="0" y="0"/>
          <a:ext cx="0" cy="0"/>
          <a:chOff x="0" y="0"/>
          <a:chExt cx="0" cy="0"/>
        </a:xfrm>
      </p:grpSpPr>
      <p:sp>
        <p:nvSpPr>
          <p:cNvPr id="77" name="Google Shape;77;p9"/>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9"/>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9"/>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9"/>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81"/>
        <p:cNvGrpSpPr/>
        <p:nvPr/>
      </p:nvGrpSpPr>
      <p:grpSpPr>
        <a:xfrm>
          <a:off x="0" y="0"/>
          <a:ext cx="0" cy="0"/>
          <a:chOff x="0" y="0"/>
          <a:chExt cx="0" cy="0"/>
        </a:xfrm>
      </p:grpSpPr>
      <p:sp>
        <p:nvSpPr>
          <p:cNvPr id="82" name="Google Shape;82;p10"/>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0"/>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0"/>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85"/>
        <p:cNvGrpSpPr/>
        <p:nvPr/>
      </p:nvGrpSpPr>
      <p:grpSpPr>
        <a:xfrm>
          <a:off x="0" y="0"/>
          <a:ext cx="0" cy="0"/>
          <a:chOff x="0" y="0"/>
          <a:chExt cx="0" cy="0"/>
        </a:xfrm>
      </p:grpSpPr>
      <p:sp>
        <p:nvSpPr>
          <p:cNvPr id="86" name="Google Shape;86;p11"/>
          <p:cNvSpPr txBox="1">
            <a:spLocks noGrp="1"/>
          </p:cNvSpPr>
          <p:nvPr>
            <p:ph type="title"/>
          </p:nvPr>
        </p:nvSpPr>
        <p:spPr>
          <a:xfrm>
            <a:off x="2194563" y="1310640"/>
            <a:ext cx="14439902" cy="5577840"/>
          </a:xfrm>
          <a:prstGeom prst="rect">
            <a:avLst/>
          </a:prstGeom>
          <a:noFill/>
          <a:ln>
            <a:noFill/>
          </a:ln>
        </p:spPr>
        <p:txBody>
          <a:bodyPr spcFirstLastPara="1" wrap="square" lIns="438900" tIns="219450" rIns="438900" bIns="219450" anchor="b" anchorCtr="0">
            <a:normAutofit/>
          </a:bodyPr>
          <a:lstStyle>
            <a:lvl1pPr lvl="0" algn="l">
              <a:spcBef>
                <a:spcPts val="0"/>
              </a:spcBef>
              <a:spcAft>
                <a:spcPts val="0"/>
              </a:spcAft>
              <a:buClr>
                <a:schemeClr val="dk1"/>
              </a:buClr>
              <a:buSzPts val="9600"/>
              <a:buFont typeface="Calibri"/>
              <a:buNone/>
              <a:defRPr sz="9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11"/>
          <p:cNvSpPr txBox="1">
            <a:spLocks noGrp="1"/>
          </p:cNvSpPr>
          <p:nvPr>
            <p:ph type="body" idx="1"/>
          </p:nvPr>
        </p:nvSpPr>
        <p:spPr>
          <a:xfrm>
            <a:off x="17160240" y="1310643"/>
            <a:ext cx="24536400" cy="28094942"/>
          </a:xfrm>
          <a:prstGeom prst="rect">
            <a:avLst/>
          </a:prstGeom>
          <a:noFill/>
          <a:ln>
            <a:noFill/>
          </a:ln>
        </p:spPr>
        <p:txBody>
          <a:bodyPr spcFirstLastPara="1" wrap="square" lIns="438900" tIns="219450" rIns="438900" bIns="219450" anchor="t" anchorCtr="0">
            <a:normAutofit/>
          </a:bodyPr>
          <a:lstStyle>
            <a:lvl1pPr marL="457200" lvl="0" indent="-1206500" algn="l">
              <a:spcBef>
                <a:spcPts val="3080"/>
              </a:spcBef>
              <a:spcAft>
                <a:spcPts val="0"/>
              </a:spcAft>
              <a:buClr>
                <a:schemeClr val="dk1"/>
              </a:buClr>
              <a:buSzPts val="15400"/>
              <a:buChar char="•"/>
              <a:defRPr sz="15400"/>
            </a:lvl1pPr>
            <a:lvl2pPr marL="914400" lvl="1" indent="-1079500" algn="l">
              <a:spcBef>
                <a:spcPts val="2680"/>
              </a:spcBef>
              <a:spcAft>
                <a:spcPts val="0"/>
              </a:spcAft>
              <a:buClr>
                <a:schemeClr val="dk1"/>
              </a:buClr>
              <a:buSzPts val="13400"/>
              <a:buChar char="–"/>
              <a:defRPr sz="13400"/>
            </a:lvl2pPr>
            <a:lvl3pPr marL="1371600" lvl="2" indent="-958850" algn="l">
              <a:spcBef>
                <a:spcPts val="2300"/>
              </a:spcBef>
              <a:spcAft>
                <a:spcPts val="0"/>
              </a:spcAft>
              <a:buClr>
                <a:schemeClr val="dk1"/>
              </a:buClr>
              <a:buSzPts val="11500"/>
              <a:buChar char="•"/>
              <a:defRPr sz="11500"/>
            </a:lvl3pPr>
            <a:lvl4pPr marL="1828800" lvl="3" indent="-838200" algn="l">
              <a:spcBef>
                <a:spcPts val="1920"/>
              </a:spcBef>
              <a:spcAft>
                <a:spcPts val="0"/>
              </a:spcAft>
              <a:buClr>
                <a:schemeClr val="dk1"/>
              </a:buClr>
              <a:buSzPts val="9600"/>
              <a:buChar char="–"/>
              <a:defRPr sz="9600"/>
            </a:lvl4pPr>
            <a:lvl5pPr marL="2286000" lvl="4" indent="-838200" algn="l">
              <a:spcBef>
                <a:spcPts val="1920"/>
              </a:spcBef>
              <a:spcAft>
                <a:spcPts val="0"/>
              </a:spcAft>
              <a:buClr>
                <a:schemeClr val="dk1"/>
              </a:buClr>
              <a:buSzPts val="9600"/>
              <a:buChar char="»"/>
              <a:defRPr sz="9600"/>
            </a:lvl5pPr>
            <a:lvl6pPr marL="2743200" lvl="5" indent="-838200" algn="l">
              <a:spcBef>
                <a:spcPts val="1920"/>
              </a:spcBef>
              <a:spcAft>
                <a:spcPts val="0"/>
              </a:spcAft>
              <a:buClr>
                <a:schemeClr val="dk1"/>
              </a:buClr>
              <a:buSzPts val="9600"/>
              <a:buChar char="•"/>
              <a:defRPr sz="9600"/>
            </a:lvl6pPr>
            <a:lvl7pPr marL="3200400" lvl="6" indent="-838200" algn="l">
              <a:spcBef>
                <a:spcPts val="1920"/>
              </a:spcBef>
              <a:spcAft>
                <a:spcPts val="0"/>
              </a:spcAft>
              <a:buClr>
                <a:schemeClr val="dk1"/>
              </a:buClr>
              <a:buSzPts val="9600"/>
              <a:buChar char="•"/>
              <a:defRPr sz="9600"/>
            </a:lvl7pPr>
            <a:lvl8pPr marL="3657600" lvl="7" indent="-838200" algn="l">
              <a:spcBef>
                <a:spcPts val="1920"/>
              </a:spcBef>
              <a:spcAft>
                <a:spcPts val="0"/>
              </a:spcAft>
              <a:buClr>
                <a:schemeClr val="dk1"/>
              </a:buClr>
              <a:buSzPts val="9600"/>
              <a:buChar char="•"/>
              <a:defRPr sz="9600"/>
            </a:lvl8pPr>
            <a:lvl9pPr marL="4114800" lvl="8" indent="-838200" algn="l">
              <a:spcBef>
                <a:spcPts val="1920"/>
              </a:spcBef>
              <a:spcAft>
                <a:spcPts val="0"/>
              </a:spcAft>
              <a:buClr>
                <a:schemeClr val="dk1"/>
              </a:buClr>
              <a:buSzPts val="9600"/>
              <a:buChar char="•"/>
              <a:defRPr sz="9600"/>
            </a:lvl9pPr>
          </a:lstStyle>
          <a:p>
            <a:endParaRPr/>
          </a:p>
        </p:txBody>
      </p:sp>
      <p:sp>
        <p:nvSpPr>
          <p:cNvPr id="88" name="Google Shape;88;p11"/>
          <p:cNvSpPr txBox="1">
            <a:spLocks noGrp="1"/>
          </p:cNvSpPr>
          <p:nvPr>
            <p:ph type="body" idx="2"/>
          </p:nvPr>
        </p:nvSpPr>
        <p:spPr>
          <a:xfrm>
            <a:off x="2194563" y="6888483"/>
            <a:ext cx="14439902" cy="22517102"/>
          </a:xfrm>
          <a:prstGeom prst="rect">
            <a:avLst/>
          </a:prstGeom>
          <a:noFill/>
          <a:ln>
            <a:noFill/>
          </a:ln>
        </p:spPr>
        <p:txBody>
          <a:bodyPr spcFirstLastPara="1" wrap="square" lIns="438900" tIns="219450" rIns="438900" bIns="219450" anchor="t" anchorCtr="0">
            <a:normAutofit/>
          </a:bodyPr>
          <a:lstStyle>
            <a:lvl1pPr marL="457200" lvl="0" indent="-228600" algn="l">
              <a:spcBef>
                <a:spcPts val="1340"/>
              </a:spcBef>
              <a:spcAft>
                <a:spcPts val="0"/>
              </a:spcAft>
              <a:buClr>
                <a:schemeClr val="dk1"/>
              </a:buClr>
              <a:buSzPts val="6700"/>
              <a:buNone/>
              <a:defRPr sz="6700"/>
            </a:lvl1pPr>
            <a:lvl2pPr marL="914400" lvl="1" indent="-228600" algn="l">
              <a:spcBef>
                <a:spcPts val="1160"/>
              </a:spcBef>
              <a:spcAft>
                <a:spcPts val="0"/>
              </a:spcAft>
              <a:buClr>
                <a:schemeClr val="dk1"/>
              </a:buClr>
              <a:buSzPts val="5800"/>
              <a:buNone/>
              <a:defRPr sz="5800"/>
            </a:lvl2pPr>
            <a:lvl3pPr marL="1371600" lvl="2" indent="-228600" algn="l">
              <a:spcBef>
                <a:spcPts val="960"/>
              </a:spcBef>
              <a:spcAft>
                <a:spcPts val="0"/>
              </a:spcAft>
              <a:buClr>
                <a:schemeClr val="dk1"/>
              </a:buClr>
              <a:buSzPts val="4800"/>
              <a:buNone/>
              <a:defRPr sz="4800"/>
            </a:lvl3pPr>
            <a:lvl4pPr marL="1828800" lvl="3" indent="-228600" algn="l">
              <a:spcBef>
                <a:spcPts val="860"/>
              </a:spcBef>
              <a:spcAft>
                <a:spcPts val="0"/>
              </a:spcAft>
              <a:buClr>
                <a:schemeClr val="dk1"/>
              </a:buClr>
              <a:buSzPts val="4300"/>
              <a:buNone/>
              <a:defRPr sz="4300"/>
            </a:lvl4pPr>
            <a:lvl5pPr marL="2286000" lvl="4" indent="-228600" algn="l">
              <a:spcBef>
                <a:spcPts val="860"/>
              </a:spcBef>
              <a:spcAft>
                <a:spcPts val="0"/>
              </a:spcAft>
              <a:buClr>
                <a:schemeClr val="dk1"/>
              </a:buClr>
              <a:buSzPts val="4300"/>
              <a:buNone/>
              <a:defRPr sz="4300"/>
            </a:lvl5pPr>
            <a:lvl6pPr marL="2743200" lvl="5" indent="-228600" algn="l">
              <a:spcBef>
                <a:spcPts val="860"/>
              </a:spcBef>
              <a:spcAft>
                <a:spcPts val="0"/>
              </a:spcAft>
              <a:buClr>
                <a:schemeClr val="dk1"/>
              </a:buClr>
              <a:buSzPts val="4300"/>
              <a:buNone/>
              <a:defRPr sz="4300"/>
            </a:lvl6pPr>
            <a:lvl7pPr marL="3200400" lvl="6" indent="-228600" algn="l">
              <a:spcBef>
                <a:spcPts val="860"/>
              </a:spcBef>
              <a:spcAft>
                <a:spcPts val="0"/>
              </a:spcAft>
              <a:buClr>
                <a:schemeClr val="dk1"/>
              </a:buClr>
              <a:buSzPts val="4300"/>
              <a:buNone/>
              <a:defRPr sz="4300"/>
            </a:lvl7pPr>
            <a:lvl8pPr marL="3657600" lvl="7" indent="-228600" algn="l">
              <a:spcBef>
                <a:spcPts val="860"/>
              </a:spcBef>
              <a:spcAft>
                <a:spcPts val="0"/>
              </a:spcAft>
              <a:buClr>
                <a:schemeClr val="dk1"/>
              </a:buClr>
              <a:buSzPts val="4300"/>
              <a:buNone/>
              <a:defRPr sz="4300"/>
            </a:lvl8pPr>
            <a:lvl9pPr marL="4114800" lvl="8" indent="-228600" algn="l">
              <a:spcBef>
                <a:spcPts val="860"/>
              </a:spcBef>
              <a:spcAft>
                <a:spcPts val="0"/>
              </a:spcAft>
              <a:buClr>
                <a:schemeClr val="dk1"/>
              </a:buClr>
              <a:buSzPts val="4300"/>
              <a:buNone/>
              <a:defRPr sz="4300"/>
            </a:lvl9pPr>
          </a:lstStyle>
          <a:p>
            <a:endParaRPr/>
          </a:p>
        </p:txBody>
      </p:sp>
      <p:sp>
        <p:nvSpPr>
          <p:cNvPr id="89" name="Google Shape;89;p11"/>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1"/>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1"/>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posterpresentations.com/how-to-change-the-research-poster-template-colors.html"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s://www.posterpresentations.com/how-to-change-the-research-poster-template-colors.html" TargetMode="External"/><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hyperlink" Target="https://www.posterpresentations.com/how-to-change-the-research-poster-template-colors.html" TargetMode="External"/><Relationship Id="rId2" Type="http://schemas.openxmlformats.org/officeDocument/2006/relationships/theme" Target="../theme/theme4.xml"/><Relationship Id="rId1"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https://www.posterpresentations.com/how-to-change-the-research-poster-template-colors.html" TargetMode="External"/><Relationship Id="rId2" Type="http://schemas.openxmlformats.org/officeDocument/2006/relationships/theme" Target="../theme/theme5.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marR="0" lvl="0" algn="ctr" rtl="0">
              <a:spcBef>
                <a:spcPts val="0"/>
              </a:spcBef>
              <a:spcAft>
                <a:spcPts val="0"/>
              </a:spcAft>
              <a:buClr>
                <a:schemeClr val="dk1"/>
              </a:buClr>
              <a:buSzPts val="21100"/>
              <a:buFont typeface="Calibri"/>
              <a:buNone/>
              <a:defRPr sz="211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2194560" y="7680963"/>
            <a:ext cx="39502080" cy="21724622"/>
          </a:xfrm>
          <a:prstGeom prst="rect">
            <a:avLst/>
          </a:prstGeom>
          <a:noFill/>
          <a:ln>
            <a:noFill/>
          </a:ln>
        </p:spPr>
        <p:txBody>
          <a:bodyPr spcFirstLastPara="1" wrap="square" lIns="438900" tIns="219450" rIns="438900" bIns="219450" anchor="t" anchorCtr="0">
            <a:normAutofit/>
          </a:bodyPr>
          <a:lstStyle>
            <a:lvl1pPr marL="457200" marR="0" lvl="0" indent="-1206500" algn="l" rtl="0">
              <a:spcBef>
                <a:spcPts val="3080"/>
              </a:spcBef>
              <a:spcAft>
                <a:spcPts val="0"/>
              </a:spcAft>
              <a:buClr>
                <a:schemeClr val="dk1"/>
              </a:buClr>
              <a:buSzPts val="15400"/>
              <a:buFont typeface="Arial"/>
              <a:buChar char="•"/>
              <a:defRPr sz="15400" b="0" i="0" u="none" strike="noStrike" cap="none">
                <a:solidFill>
                  <a:schemeClr val="dk1"/>
                </a:solidFill>
                <a:latin typeface="Calibri"/>
                <a:ea typeface="Calibri"/>
                <a:cs typeface="Calibri"/>
                <a:sym typeface="Calibri"/>
              </a:defRPr>
            </a:lvl1pPr>
            <a:lvl2pPr marL="914400" marR="0" lvl="1" indent="-1079500" algn="l" rtl="0">
              <a:spcBef>
                <a:spcPts val="2680"/>
              </a:spcBef>
              <a:spcAft>
                <a:spcPts val="0"/>
              </a:spcAft>
              <a:buClr>
                <a:schemeClr val="dk1"/>
              </a:buClr>
              <a:buSzPts val="13400"/>
              <a:buFont typeface="Arial"/>
              <a:buChar char="–"/>
              <a:defRPr sz="13400" b="0" i="0" u="none" strike="noStrike" cap="none">
                <a:solidFill>
                  <a:schemeClr val="dk1"/>
                </a:solidFill>
                <a:latin typeface="Calibri"/>
                <a:ea typeface="Calibri"/>
                <a:cs typeface="Calibri"/>
                <a:sym typeface="Calibri"/>
              </a:defRPr>
            </a:lvl2pPr>
            <a:lvl3pPr marL="1371600" marR="0" lvl="2" indent="-958850" algn="l" rtl="0">
              <a:spcBef>
                <a:spcPts val="2300"/>
              </a:spcBef>
              <a:spcAft>
                <a:spcPts val="0"/>
              </a:spcAft>
              <a:buClr>
                <a:schemeClr val="dk1"/>
              </a:buClr>
              <a:buSzPts val="11500"/>
              <a:buFont typeface="Arial"/>
              <a:buChar char="•"/>
              <a:defRPr sz="115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marR="0" lvl="0" algn="l" rtl="0">
              <a:spcBef>
                <a:spcPts val="0"/>
              </a:spcBef>
              <a:spcAft>
                <a:spcPts val="0"/>
              </a:spcAft>
              <a:buSzPts val="1400"/>
              <a:buNone/>
              <a:defRPr sz="5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marR="0" lvl="0" algn="ctr" rtl="0">
              <a:spcBef>
                <a:spcPts val="0"/>
              </a:spcBef>
              <a:spcAft>
                <a:spcPts val="0"/>
              </a:spcAft>
              <a:buSzPts val="1400"/>
              <a:buNone/>
              <a:defRPr sz="5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marR="0" lvl="0" indent="0" algn="r" rtl="0">
              <a:spcBef>
                <a:spcPts val="0"/>
              </a:spcBef>
              <a:buNone/>
              <a:defRPr sz="5800" b="0" i="0" u="none" strike="noStrike" cap="none">
                <a:solidFill>
                  <a:srgbClr val="888888"/>
                </a:solidFill>
                <a:latin typeface="Calibri"/>
                <a:ea typeface="Calibri"/>
                <a:cs typeface="Calibri"/>
                <a:sym typeface="Calibri"/>
              </a:defRPr>
            </a:lvl1pPr>
            <a:lvl2pPr marL="0" marR="0" lvl="1" indent="0" algn="r" rtl="0">
              <a:spcBef>
                <a:spcPts val="0"/>
              </a:spcBef>
              <a:buNone/>
              <a:defRPr sz="5800" b="0" i="0" u="none" strike="noStrike" cap="none">
                <a:solidFill>
                  <a:srgbClr val="888888"/>
                </a:solidFill>
                <a:latin typeface="Calibri"/>
                <a:ea typeface="Calibri"/>
                <a:cs typeface="Calibri"/>
                <a:sym typeface="Calibri"/>
              </a:defRPr>
            </a:lvl2pPr>
            <a:lvl3pPr marL="0" marR="0" lvl="2" indent="0" algn="r" rtl="0">
              <a:spcBef>
                <a:spcPts val="0"/>
              </a:spcBef>
              <a:buNone/>
              <a:defRPr sz="5800" b="0" i="0" u="none" strike="noStrike" cap="none">
                <a:solidFill>
                  <a:srgbClr val="888888"/>
                </a:solidFill>
                <a:latin typeface="Calibri"/>
                <a:ea typeface="Calibri"/>
                <a:cs typeface="Calibri"/>
                <a:sym typeface="Calibri"/>
              </a:defRPr>
            </a:lvl3pPr>
            <a:lvl4pPr marL="0" marR="0" lvl="3" indent="0" algn="r" rtl="0">
              <a:spcBef>
                <a:spcPts val="0"/>
              </a:spcBef>
              <a:buNone/>
              <a:defRPr sz="5800" b="0" i="0" u="none" strike="noStrike" cap="none">
                <a:solidFill>
                  <a:srgbClr val="888888"/>
                </a:solidFill>
                <a:latin typeface="Calibri"/>
                <a:ea typeface="Calibri"/>
                <a:cs typeface="Calibri"/>
                <a:sym typeface="Calibri"/>
              </a:defRPr>
            </a:lvl4pPr>
            <a:lvl5pPr marL="0" marR="0" lvl="4" indent="0" algn="r" rtl="0">
              <a:spcBef>
                <a:spcPts val="0"/>
              </a:spcBef>
              <a:buNone/>
              <a:defRPr sz="5800" b="0" i="0" u="none" strike="noStrike" cap="none">
                <a:solidFill>
                  <a:srgbClr val="888888"/>
                </a:solidFill>
                <a:latin typeface="Calibri"/>
                <a:ea typeface="Calibri"/>
                <a:cs typeface="Calibri"/>
                <a:sym typeface="Calibri"/>
              </a:defRPr>
            </a:lvl5pPr>
            <a:lvl6pPr marL="0" marR="0" lvl="5" indent="0" algn="r" rtl="0">
              <a:spcBef>
                <a:spcPts val="0"/>
              </a:spcBef>
              <a:buNone/>
              <a:defRPr sz="5800" b="0" i="0" u="none" strike="noStrike" cap="none">
                <a:solidFill>
                  <a:srgbClr val="888888"/>
                </a:solidFill>
                <a:latin typeface="Calibri"/>
                <a:ea typeface="Calibri"/>
                <a:cs typeface="Calibri"/>
                <a:sym typeface="Calibri"/>
              </a:defRPr>
            </a:lvl6pPr>
            <a:lvl7pPr marL="0" marR="0" lvl="6" indent="0" algn="r" rtl="0">
              <a:spcBef>
                <a:spcPts val="0"/>
              </a:spcBef>
              <a:buNone/>
              <a:defRPr sz="5800" b="0" i="0" u="none" strike="noStrike" cap="none">
                <a:solidFill>
                  <a:srgbClr val="888888"/>
                </a:solidFill>
                <a:latin typeface="Calibri"/>
                <a:ea typeface="Calibri"/>
                <a:cs typeface="Calibri"/>
                <a:sym typeface="Calibri"/>
              </a:defRPr>
            </a:lvl7pPr>
            <a:lvl8pPr marL="0" marR="0" lvl="7" indent="0" algn="r" rtl="0">
              <a:spcBef>
                <a:spcPts val="0"/>
              </a:spcBef>
              <a:buNone/>
              <a:defRPr sz="5800" b="0" i="0" u="none" strike="noStrike" cap="none">
                <a:solidFill>
                  <a:srgbClr val="888888"/>
                </a:solidFill>
                <a:latin typeface="Calibri"/>
                <a:ea typeface="Calibri"/>
                <a:cs typeface="Calibri"/>
                <a:sym typeface="Calibri"/>
              </a:defRPr>
            </a:lvl8pPr>
            <a:lvl9pPr marL="0" marR="0" lvl="8" indent="0" algn="r" rtl="0">
              <a:spcBef>
                <a:spcPts val="0"/>
              </a:spcBef>
              <a:buNone/>
              <a:defRPr sz="5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
        <p:nvSpPr>
          <p:cNvPr id="15" name="Google Shape;15;p2"/>
          <p:cNvSpPr/>
          <p:nvPr/>
        </p:nvSpPr>
        <p:spPr>
          <a:xfrm>
            <a:off x="446073" y="5475145"/>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6" name="Google Shape;16;p2"/>
          <p:cNvSpPr/>
          <p:nvPr/>
        </p:nvSpPr>
        <p:spPr>
          <a:xfrm>
            <a:off x="11428937" y="5475142"/>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7" name="Google Shape;17;p2"/>
          <p:cNvSpPr/>
          <p:nvPr/>
        </p:nvSpPr>
        <p:spPr>
          <a:xfrm>
            <a:off x="22411801" y="5475143"/>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8" name="Google Shape;18;p2"/>
          <p:cNvSpPr/>
          <p:nvPr/>
        </p:nvSpPr>
        <p:spPr>
          <a:xfrm>
            <a:off x="33394664" y="5475144"/>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9" name="Google Shape;19;p2"/>
          <p:cNvSpPr/>
          <p:nvPr/>
        </p:nvSpPr>
        <p:spPr>
          <a:xfrm>
            <a:off x="0" y="0"/>
            <a:ext cx="43891200" cy="4800600"/>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20" name="Google Shape;20;p2"/>
          <p:cNvCxnSpPr/>
          <p:nvPr/>
        </p:nvCxnSpPr>
        <p:spPr>
          <a:xfrm>
            <a:off x="0" y="4800600"/>
            <a:ext cx="43891200" cy="0"/>
          </a:xfrm>
          <a:prstGeom prst="straightConnector1">
            <a:avLst/>
          </a:prstGeom>
          <a:noFill/>
          <a:ln w="174625" cap="flat" cmpd="sng">
            <a:solidFill>
              <a:srgbClr val="FBD4B4"/>
            </a:solidFill>
            <a:prstDash val="solid"/>
            <a:round/>
            <a:headEnd type="none" w="sm" len="sm"/>
            <a:tailEnd type="none" w="sm" len="sm"/>
          </a:ln>
        </p:spPr>
      </p:cxnSp>
      <p:sp>
        <p:nvSpPr>
          <p:cNvPr id="21" name="Google Shape;21;p2"/>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22" name="Google Shape;22;p2"/>
          <p:cNvGraphicFramePr/>
          <p:nvPr/>
        </p:nvGraphicFramePr>
        <p:xfrm>
          <a:off x="-10611120" y="14098"/>
          <a:ext cx="9776875" cy="3267925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23" name="Google Shape;23;p2"/>
          <p:cNvGraphicFramePr/>
          <p:nvPr/>
        </p:nvGraphicFramePr>
        <p:xfrm>
          <a:off x="44695229" y="-84749"/>
          <a:ext cx="9430175" cy="3307505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14">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11"/>
        <p:cNvGrpSpPr/>
        <p:nvPr/>
      </p:nvGrpSpPr>
      <p:grpSpPr>
        <a:xfrm>
          <a:off x="0" y="0"/>
          <a:ext cx="0" cy="0"/>
          <a:chOff x="0" y="0"/>
          <a:chExt cx="0" cy="0"/>
        </a:xfrm>
      </p:grpSpPr>
      <p:sp>
        <p:nvSpPr>
          <p:cNvPr id="112" name="Google Shape;112;p15"/>
          <p:cNvSpPr/>
          <p:nvPr/>
        </p:nvSpPr>
        <p:spPr>
          <a:xfrm>
            <a:off x="446073" y="5475145"/>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3" name="Google Shape;113;p15"/>
          <p:cNvSpPr/>
          <p:nvPr/>
        </p:nvSpPr>
        <p:spPr>
          <a:xfrm>
            <a:off x="11428937" y="5475142"/>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4" name="Google Shape;114;p15"/>
          <p:cNvSpPr/>
          <p:nvPr/>
        </p:nvSpPr>
        <p:spPr>
          <a:xfrm>
            <a:off x="22411801" y="5475143"/>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5" name="Google Shape;115;p15"/>
          <p:cNvSpPr/>
          <p:nvPr/>
        </p:nvSpPr>
        <p:spPr>
          <a:xfrm>
            <a:off x="33394664" y="5475144"/>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6" name="Google Shape;116;p15"/>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17" name="Google Shape;117;p15"/>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18" name="Google Shape;118;p15"/>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119" name="Google Shape;119;p15"/>
          <p:cNvGraphicFramePr/>
          <p:nvPr/>
        </p:nvGraphicFramePr>
        <p:xfrm>
          <a:off x="-10611120" y="14098"/>
          <a:ext cx="3000000" cy="300000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120" name="Google Shape;120;p15"/>
          <p:cNvGraphicFramePr/>
          <p:nvPr/>
        </p:nvGraphicFramePr>
        <p:xfrm>
          <a:off x="44695229" y="-84749"/>
          <a:ext cx="3000000" cy="300000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3">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6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39"/>
        <p:cNvGrpSpPr/>
        <p:nvPr/>
      </p:nvGrpSpPr>
      <p:grpSpPr>
        <a:xfrm>
          <a:off x="0" y="0"/>
          <a:ext cx="0" cy="0"/>
          <a:chOff x="0" y="0"/>
          <a:chExt cx="0" cy="0"/>
        </a:xfrm>
      </p:grpSpPr>
      <p:sp>
        <p:nvSpPr>
          <p:cNvPr id="140" name="Google Shape;140;p17"/>
          <p:cNvSpPr/>
          <p:nvPr/>
        </p:nvSpPr>
        <p:spPr>
          <a:xfrm>
            <a:off x="446073" y="5475145"/>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1" name="Google Shape;141;p17"/>
          <p:cNvSpPr/>
          <p:nvPr/>
        </p:nvSpPr>
        <p:spPr>
          <a:xfrm>
            <a:off x="11428937" y="5475142"/>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2" name="Google Shape;142;p17"/>
          <p:cNvSpPr/>
          <p:nvPr/>
        </p:nvSpPr>
        <p:spPr>
          <a:xfrm>
            <a:off x="22411801" y="5475143"/>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3" name="Google Shape;143;p17"/>
          <p:cNvSpPr/>
          <p:nvPr/>
        </p:nvSpPr>
        <p:spPr>
          <a:xfrm>
            <a:off x="33394664" y="5475144"/>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4" name="Google Shape;144;p17"/>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45" name="Google Shape;145;p17"/>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46" name="Google Shape;146;p17"/>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spTree>
  </p:cSld>
  <p:clrMap bg1="lt1" tx1="dk1" bg2="dk2" tx2="lt2" accent1="accent1" accent2="accent2" accent3="accent3" accent4="accent4" accent5="accent5" accent6="accent6" hlink="hlink" folHlink="folHlink"/>
  <p:sldLayoutIdLst>
    <p:sldLayoutId id="214748366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65"/>
        <p:cNvGrpSpPr/>
        <p:nvPr/>
      </p:nvGrpSpPr>
      <p:grpSpPr>
        <a:xfrm>
          <a:off x="0" y="0"/>
          <a:ext cx="0" cy="0"/>
          <a:chOff x="0" y="0"/>
          <a:chExt cx="0" cy="0"/>
        </a:xfrm>
      </p:grpSpPr>
      <p:cxnSp>
        <p:nvCxnSpPr>
          <p:cNvPr id="166" name="Google Shape;166;p19"/>
          <p:cNvCxnSpPr/>
          <p:nvPr/>
        </p:nvCxnSpPr>
        <p:spPr>
          <a:xfrm rot="10800000" flipH="1">
            <a:off x="-13946601" y="11526118"/>
            <a:ext cx="13577436" cy="818"/>
          </a:xfrm>
          <a:prstGeom prst="straightConnector1">
            <a:avLst/>
          </a:prstGeom>
          <a:noFill/>
          <a:ln w="9525" cap="flat" cmpd="sng">
            <a:solidFill>
              <a:srgbClr val="F2F2F2"/>
            </a:solidFill>
            <a:prstDash val="solid"/>
            <a:round/>
            <a:headEnd type="none" w="sm" len="sm"/>
            <a:tailEnd type="none" w="sm" len="sm"/>
          </a:ln>
        </p:spPr>
      </p:cxnSp>
      <p:sp>
        <p:nvSpPr>
          <p:cNvPr id="167" name="Google Shape;167;p19"/>
          <p:cNvSpPr/>
          <p:nvPr/>
        </p:nvSpPr>
        <p:spPr>
          <a:xfrm>
            <a:off x="29382628" y="5392017"/>
            <a:ext cx="13577436"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68" name="Google Shape;168;p19"/>
          <p:cNvSpPr/>
          <p:nvPr/>
        </p:nvSpPr>
        <p:spPr>
          <a:xfrm>
            <a:off x="15156882" y="5370818"/>
            <a:ext cx="13577436"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69" name="Google Shape;169;p19"/>
          <p:cNvSpPr/>
          <p:nvPr/>
        </p:nvSpPr>
        <p:spPr>
          <a:xfrm>
            <a:off x="931136" y="5413216"/>
            <a:ext cx="13577436"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70" name="Google Shape;170;p19"/>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71" name="Google Shape;171;p19"/>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72" name="Google Shape;172;p19"/>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173" name="Google Shape;173;p19"/>
          <p:cNvGraphicFramePr/>
          <p:nvPr/>
        </p:nvGraphicFramePr>
        <p:xfrm>
          <a:off x="-10611120" y="14098"/>
          <a:ext cx="3000000" cy="300000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174" name="Google Shape;174;p19"/>
          <p:cNvGraphicFramePr/>
          <p:nvPr/>
        </p:nvGraphicFramePr>
        <p:xfrm>
          <a:off x="44695229" y="-84749"/>
          <a:ext cx="3000000" cy="300000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3">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6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93"/>
        <p:cNvGrpSpPr/>
        <p:nvPr/>
      </p:nvGrpSpPr>
      <p:grpSpPr>
        <a:xfrm>
          <a:off x="0" y="0"/>
          <a:ext cx="0" cy="0"/>
          <a:chOff x="0" y="0"/>
          <a:chExt cx="0" cy="0"/>
        </a:xfrm>
      </p:grpSpPr>
      <p:sp>
        <p:nvSpPr>
          <p:cNvPr id="194" name="Google Shape;194;p21"/>
          <p:cNvSpPr/>
          <p:nvPr/>
        </p:nvSpPr>
        <p:spPr>
          <a:xfrm>
            <a:off x="789907" y="5392017"/>
            <a:ext cx="42170157"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95" name="Google Shape;195;p21"/>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96" name="Google Shape;196;p21"/>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97" name="Google Shape;197;p21"/>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198" name="Google Shape;198;p21"/>
          <p:cNvGraphicFramePr/>
          <p:nvPr/>
        </p:nvGraphicFramePr>
        <p:xfrm>
          <a:off x="-10611120" y="14098"/>
          <a:ext cx="3000000" cy="300000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199" name="Google Shape;199;p21"/>
          <p:cNvGraphicFramePr/>
          <p:nvPr/>
        </p:nvGraphicFramePr>
        <p:xfrm>
          <a:off x="44695229" y="-84749"/>
          <a:ext cx="3000000" cy="300000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3">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6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
          <p:cNvSpPr txBox="1">
            <a:spLocks noGrp="1"/>
          </p:cNvSpPr>
          <p:nvPr>
            <p:ph type="body" idx="1"/>
          </p:nvPr>
        </p:nvSpPr>
        <p:spPr>
          <a:xfrm>
            <a:off x="459674" y="6378482"/>
            <a:ext cx="10056813" cy="17081549"/>
          </a:xfrm>
          <a:prstGeom prst="rect">
            <a:avLst/>
          </a:prstGeom>
          <a:noFill/>
          <a:ln>
            <a:noFill/>
          </a:ln>
        </p:spPr>
        <p:txBody>
          <a:bodyPr spcFirstLastPara="1" wrap="square" lIns="228575" tIns="228575" rIns="228575" bIns="228575" anchor="t" anchorCtr="0">
            <a:spAutoFit/>
          </a:bodyPr>
          <a:lstStyle/>
          <a:p>
            <a:pPr marL="0" lvl="0" indent="0" algn="just" rtl="0">
              <a:spcBef>
                <a:spcPts val="0"/>
              </a:spcBef>
              <a:spcAft>
                <a:spcPts val="0"/>
              </a:spcAft>
              <a:buClr>
                <a:srgbClr val="205867"/>
              </a:buClr>
              <a:buSzPts val="3600"/>
              <a:buNone/>
            </a:pPr>
            <a:r>
              <a:rPr lang="en-US" sz="3600" b="1" dirty="0"/>
              <a:t>Empathy: </a:t>
            </a:r>
            <a:r>
              <a:rPr lang="en-US" sz="3600" dirty="0"/>
              <a:t>The capacity to understand and share others’ emotions—key in teacher–student relationships </a:t>
            </a:r>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r>
              <a:rPr lang="en-US" sz="3600" dirty="0"/>
              <a:t>Vital for emotional support, engagement, and effective learning interactions</a:t>
            </a:r>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r>
              <a:rPr lang="en-US" sz="3600" b="1" dirty="0">
                <a:solidFill>
                  <a:schemeClr val="tx1"/>
                </a:solidFill>
              </a:rPr>
              <a:t>Why Compare Levels?</a:t>
            </a:r>
          </a:p>
          <a:p>
            <a:pPr marL="571500" lvl="0" indent="-571500" algn="just" rtl="0">
              <a:spcBef>
                <a:spcPts val="0"/>
              </a:spcBef>
              <a:spcAft>
                <a:spcPts val="0"/>
              </a:spcAft>
              <a:buClr>
                <a:srgbClr val="205867"/>
              </a:buClr>
              <a:buSzPts val="3600"/>
              <a:buFont typeface="Arial" panose="020B0604020202020204" pitchFamily="34" charset="0"/>
              <a:buChar char="•"/>
            </a:pPr>
            <a:r>
              <a:rPr lang="en-US" sz="3600" dirty="0">
                <a:solidFill>
                  <a:schemeClr val="tx1"/>
                </a:solidFill>
              </a:rPr>
              <a:t>Primary vs secondary teachers navigate different age groups, behaviors, and emotional demands.</a:t>
            </a:r>
          </a:p>
          <a:p>
            <a:pPr marL="0" lvl="0" indent="0" algn="just" rtl="0">
              <a:spcBef>
                <a:spcPts val="0"/>
              </a:spcBef>
              <a:spcAft>
                <a:spcPts val="0"/>
              </a:spcAft>
              <a:buClr>
                <a:srgbClr val="205867"/>
              </a:buClr>
              <a:buSzPts val="3600"/>
              <a:buNone/>
            </a:pPr>
            <a:endParaRPr lang="en-US" sz="3600" dirty="0">
              <a:solidFill>
                <a:schemeClr val="tx1"/>
              </a:solidFill>
            </a:endParaRPr>
          </a:p>
          <a:p>
            <a:pPr marL="571500" lvl="0" indent="-571500" algn="just" rtl="0">
              <a:spcBef>
                <a:spcPts val="0"/>
              </a:spcBef>
              <a:spcAft>
                <a:spcPts val="0"/>
              </a:spcAft>
              <a:buClr>
                <a:srgbClr val="205867"/>
              </a:buClr>
              <a:buSzPts val="3600"/>
              <a:buFont typeface="Arial" panose="020B0604020202020204" pitchFamily="34" charset="0"/>
              <a:buChar char="•"/>
            </a:pPr>
            <a:r>
              <a:rPr lang="en-US" sz="3600" dirty="0">
                <a:solidFill>
                  <a:schemeClr val="tx1"/>
                </a:solidFill>
              </a:rPr>
              <a:t>Investigating whether empathy levels vary helps tailor professional development and support.</a:t>
            </a:r>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r>
              <a:rPr lang="en-US" sz="3600" b="1" dirty="0">
                <a:solidFill>
                  <a:schemeClr val="tx1"/>
                </a:solidFill>
              </a:rPr>
              <a:t>Evidence from Research</a:t>
            </a:r>
          </a:p>
          <a:p>
            <a:pPr marL="571500" lvl="0" indent="-571500" algn="just" rtl="0">
              <a:spcBef>
                <a:spcPts val="0"/>
              </a:spcBef>
              <a:spcAft>
                <a:spcPts val="0"/>
              </a:spcAft>
              <a:buClr>
                <a:srgbClr val="205867"/>
              </a:buClr>
              <a:buSzPts val="3600"/>
              <a:buFont typeface="Arial" panose="020B0604020202020204" pitchFamily="34" charset="0"/>
              <a:buChar char="•"/>
            </a:pPr>
            <a:r>
              <a:rPr lang="en-US" sz="3600" dirty="0">
                <a:solidFill>
                  <a:schemeClr val="tx1"/>
                </a:solidFill>
              </a:rPr>
              <a:t>The Empathy Scale for Teachers (EST) applies to primary, middle, and high school educators </a:t>
            </a:r>
          </a:p>
          <a:p>
            <a:pPr marL="571500" lvl="0" indent="-571500" algn="just" rtl="0">
              <a:spcBef>
                <a:spcPts val="0"/>
              </a:spcBef>
              <a:spcAft>
                <a:spcPts val="0"/>
              </a:spcAft>
              <a:buClr>
                <a:srgbClr val="205867"/>
              </a:buClr>
              <a:buSzPts val="3600"/>
              <a:buFont typeface="Arial" panose="020B0604020202020204" pitchFamily="34" charset="0"/>
              <a:buChar char="•"/>
            </a:pPr>
            <a:r>
              <a:rPr lang="en-US" sz="3600" dirty="0">
                <a:solidFill>
                  <a:schemeClr val="tx1"/>
                </a:solidFill>
              </a:rPr>
              <a:t>Studies show elementary teachers often score higher in relational and emotional empathy </a:t>
            </a:r>
          </a:p>
          <a:p>
            <a:pPr marL="571500" lvl="0" indent="-571500" algn="just" rtl="0">
              <a:spcBef>
                <a:spcPts val="0"/>
              </a:spcBef>
              <a:spcAft>
                <a:spcPts val="0"/>
              </a:spcAft>
              <a:buClr>
                <a:srgbClr val="205867"/>
              </a:buClr>
              <a:buSzPts val="3600"/>
              <a:buFont typeface="Arial" panose="020B0604020202020204" pitchFamily="34" charset="0"/>
              <a:buChar char="•"/>
            </a:pPr>
            <a:r>
              <a:rPr lang="en-US" sz="3600" dirty="0">
                <a:solidFill>
                  <a:schemeClr val="tx1"/>
                </a:solidFill>
              </a:rPr>
              <a:t>Secondary teachers may face greater emotional distance due to adolescent challenges and workload pressures.</a:t>
            </a:r>
          </a:p>
          <a:p>
            <a:pPr marL="0" lvl="0" indent="0" algn="just" rtl="0">
              <a:spcBef>
                <a:spcPts val="0"/>
              </a:spcBef>
              <a:spcAft>
                <a:spcPts val="0"/>
              </a:spcAft>
              <a:buClr>
                <a:srgbClr val="205867"/>
              </a:buClr>
              <a:buSzPts val="3600"/>
              <a:buNone/>
            </a:pPr>
            <a:endParaRPr lang="en-US" sz="3600" dirty="0"/>
          </a:p>
          <a:p>
            <a:pPr marL="0" lvl="0" indent="0" algn="just" rtl="0">
              <a:spcBef>
                <a:spcPts val="0"/>
              </a:spcBef>
              <a:spcAft>
                <a:spcPts val="0"/>
              </a:spcAft>
              <a:buClr>
                <a:srgbClr val="205867"/>
              </a:buClr>
              <a:buSzPts val="3600"/>
              <a:buNone/>
            </a:pPr>
            <a:endParaRPr sz="3600" dirty="0"/>
          </a:p>
        </p:txBody>
      </p:sp>
      <p:sp>
        <p:nvSpPr>
          <p:cNvPr id="223" name="Google Shape;223;p1"/>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3700"/>
              <a:buNone/>
            </a:pPr>
            <a:r>
              <a:rPr lang="en-US"/>
              <a:t>INTRODUCTION</a:t>
            </a:r>
            <a:endParaRPr/>
          </a:p>
        </p:txBody>
      </p:sp>
      <p:sp>
        <p:nvSpPr>
          <p:cNvPr id="224" name="Google Shape;224;p1"/>
          <p:cNvSpPr txBox="1">
            <a:spLocks noGrp="1"/>
          </p:cNvSpPr>
          <p:nvPr>
            <p:ph type="body" idx="3"/>
          </p:nvPr>
        </p:nvSpPr>
        <p:spPr>
          <a:xfrm>
            <a:off x="459674" y="23735032"/>
            <a:ext cx="10050462" cy="75404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3700"/>
              <a:buNone/>
            </a:pPr>
            <a:r>
              <a:rPr lang="en-US" dirty="0"/>
              <a:t>]</a:t>
            </a:r>
            <a:endParaRPr dirty="0"/>
          </a:p>
        </p:txBody>
      </p:sp>
      <p:sp>
        <p:nvSpPr>
          <p:cNvPr id="225" name="Google Shape;225;p1"/>
          <p:cNvSpPr txBox="1">
            <a:spLocks noGrp="1"/>
          </p:cNvSpPr>
          <p:nvPr>
            <p:ph type="body" idx="4"/>
          </p:nvPr>
        </p:nvSpPr>
        <p:spPr>
          <a:xfrm>
            <a:off x="11460161" y="6934200"/>
            <a:ext cx="10048874" cy="11400506"/>
          </a:xfrm>
          <a:prstGeom prst="rect">
            <a:avLst/>
          </a:prstGeom>
          <a:noFill/>
          <a:ln>
            <a:noFill/>
          </a:ln>
        </p:spPr>
        <p:txBody>
          <a:bodyPr spcFirstLastPara="1" wrap="square" lIns="228575" tIns="228575" rIns="228575" bIns="228575" anchor="t" anchorCtr="0">
            <a:spAutoFit/>
          </a:bodyPr>
          <a:lstStyle/>
          <a:p>
            <a:pPr marL="457200" lvl="0" indent="-228600" algn="l" rtl="0">
              <a:spcBef>
                <a:spcPts val="720"/>
              </a:spcBef>
              <a:spcAft>
                <a:spcPts val="0"/>
              </a:spcAft>
              <a:buClr>
                <a:srgbClr val="205867"/>
              </a:buClr>
              <a:buSzPts val="3600"/>
              <a:buFont typeface="Arial"/>
              <a:buNone/>
            </a:pPr>
            <a:r>
              <a:rPr lang="en-US" sz="3200" b="1" dirty="0">
                <a:solidFill>
                  <a:schemeClr val="tx1"/>
                </a:solidFill>
              </a:rPr>
              <a:t>Influencing Factors</a:t>
            </a:r>
          </a:p>
          <a:p>
            <a:pPr marL="685800" lvl="0" indent="-457200" algn="l" rtl="0">
              <a:spcBef>
                <a:spcPts val="720"/>
              </a:spcBef>
              <a:spcAft>
                <a:spcPts val="0"/>
              </a:spcAft>
              <a:buClr>
                <a:srgbClr val="205867"/>
              </a:buClr>
              <a:buSzPts val="3600"/>
              <a:buFont typeface="Arial" panose="020B0604020202020204" pitchFamily="34" charset="0"/>
              <a:buChar char="•"/>
            </a:pPr>
            <a:r>
              <a:rPr lang="en-US" sz="3200" dirty="0">
                <a:solidFill>
                  <a:schemeClr val="tx1"/>
                </a:solidFill>
              </a:rPr>
              <a:t>Student age group: Younger children need more emotional tuning.</a:t>
            </a:r>
          </a:p>
          <a:p>
            <a:pPr marL="685800" lvl="0" indent="-457200" algn="l" rtl="0">
              <a:spcBef>
                <a:spcPts val="720"/>
              </a:spcBef>
              <a:spcAft>
                <a:spcPts val="0"/>
              </a:spcAft>
              <a:buClr>
                <a:srgbClr val="205867"/>
              </a:buClr>
              <a:buSzPts val="3600"/>
              <a:buFont typeface="Arial" panose="020B0604020202020204" pitchFamily="34" charset="0"/>
              <a:buChar char="•"/>
            </a:pPr>
            <a:r>
              <a:rPr lang="en-US" sz="3200" dirty="0">
                <a:solidFill>
                  <a:schemeClr val="tx1"/>
                </a:solidFill>
              </a:rPr>
              <a:t>Class size &amp; context: Secondary settings often lack close personal interaction.</a:t>
            </a:r>
          </a:p>
          <a:p>
            <a:pPr marL="685800" lvl="0" indent="-457200" algn="l" rtl="0">
              <a:spcBef>
                <a:spcPts val="720"/>
              </a:spcBef>
              <a:spcAft>
                <a:spcPts val="0"/>
              </a:spcAft>
              <a:buClr>
                <a:srgbClr val="205867"/>
              </a:buClr>
              <a:buSzPts val="3600"/>
              <a:buFont typeface="Arial" panose="020B0604020202020204" pitchFamily="34" charset="0"/>
              <a:buChar char="•"/>
            </a:pPr>
            <a:r>
              <a:rPr lang="en-US" sz="3200" dirty="0">
                <a:solidFill>
                  <a:schemeClr val="tx1"/>
                </a:solidFill>
              </a:rPr>
              <a:t>Training: Teacher training often overlooks empathy development </a:t>
            </a:r>
            <a:endParaRPr sz="3200" dirty="0">
              <a:solidFill>
                <a:schemeClr val="tx1"/>
              </a:solidFill>
            </a:endParaRPr>
          </a:p>
          <a:p>
            <a:pPr marL="514350" lvl="0" indent="-514350" algn="ctr" rtl="0">
              <a:spcBef>
                <a:spcPts val="640"/>
              </a:spcBef>
              <a:spcAft>
                <a:spcPts val="0"/>
              </a:spcAft>
              <a:buClr>
                <a:srgbClr val="205867"/>
              </a:buClr>
              <a:buSzPts val="3200"/>
              <a:buNone/>
            </a:pPr>
            <a:endParaRPr lang="en-US" sz="3200" b="1" u="sng" dirty="0"/>
          </a:p>
          <a:p>
            <a:pPr marL="514350" lvl="0" indent="-514350" algn="ctr" rtl="0">
              <a:spcBef>
                <a:spcPts val="640"/>
              </a:spcBef>
              <a:spcAft>
                <a:spcPts val="0"/>
              </a:spcAft>
              <a:buClr>
                <a:srgbClr val="205867"/>
              </a:buClr>
              <a:buSzPts val="3200"/>
              <a:buNone/>
            </a:pPr>
            <a:endParaRPr lang="en-US" sz="3200" b="1" u="sng" dirty="0"/>
          </a:p>
          <a:p>
            <a:pPr marL="514350" lvl="0" indent="-514350" algn="ctr" rtl="0">
              <a:spcBef>
                <a:spcPts val="640"/>
              </a:spcBef>
              <a:spcAft>
                <a:spcPts val="0"/>
              </a:spcAft>
              <a:buClr>
                <a:srgbClr val="205867"/>
              </a:buClr>
              <a:buSzPts val="3200"/>
              <a:buNone/>
            </a:pPr>
            <a:endParaRPr lang="en-US" sz="3200" b="1" u="sng" dirty="0"/>
          </a:p>
          <a:p>
            <a:pPr marL="514350" lvl="0" indent="-514350" algn="ctr" rtl="0">
              <a:spcBef>
                <a:spcPts val="640"/>
              </a:spcBef>
              <a:spcAft>
                <a:spcPts val="0"/>
              </a:spcAft>
              <a:buClr>
                <a:srgbClr val="205867"/>
              </a:buClr>
              <a:buSzPts val="3200"/>
              <a:buNone/>
            </a:pPr>
            <a:endParaRPr lang="en-US" sz="3200" b="1" u="sng" dirty="0">
              <a:solidFill>
                <a:schemeClr val="tx1"/>
              </a:solidFill>
            </a:endParaRPr>
          </a:p>
          <a:p>
            <a:r>
              <a:rPr lang="en-US" sz="3200" b="1" dirty="0">
                <a:solidFill>
                  <a:schemeClr val="tx1"/>
                </a:solidFill>
              </a:rPr>
              <a:t>Consequences for Students</a:t>
            </a:r>
          </a:p>
          <a:p>
            <a:pPr marL="685800" indent="-457200">
              <a:buFont typeface="Arial" panose="020B0604020202020204" pitchFamily="34" charset="0"/>
              <a:buChar char="•"/>
            </a:pPr>
            <a:r>
              <a:rPr lang="en-US" sz="3200" dirty="0">
                <a:solidFill>
                  <a:schemeClr val="tx1"/>
                </a:solidFill>
              </a:rPr>
              <a:t>Higher teacher empathy → better </a:t>
            </a:r>
            <a:r>
              <a:rPr lang="en-US" sz="3200" b="1" dirty="0">
                <a:solidFill>
                  <a:schemeClr val="tx1"/>
                </a:solidFill>
              </a:rPr>
              <a:t>emotional support</a:t>
            </a:r>
            <a:r>
              <a:rPr lang="en-US" sz="3200" dirty="0">
                <a:solidFill>
                  <a:schemeClr val="tx1"/>
                </a:solidFill>
              </a:rPr>
              <a:t>, improved </a:t>
            </a:r>
            <a:r>
              <a:rPr lang="en-US" sz="3200" b="1" dirty="0">
                <a:solidFill>
                  <a:schemeClr val="tx1"/>
                </a:solidFill>
              </a:rPr>
              <a:t>mental health</a:t>
            </a:r>
            <a:r>
              <a:rPr lang="en-US" sz="3200" dirty="0">
                <a:solidFill>
                  <a:schemeClr val="tx1"/>
                </a:solidFill>
              </a:rPr>
              <a:t>, and increased </a:t>
            </a:r>
            <a:r>
              <a:rPr lang="en-US" sz="3200" b="1" dirty="0">
                <a:solidFill>
                  <a:schemeClr val="tx1"/>
                </a:solidFill>
              </a:rPr>
              <a:t>student engagement</a:t>
            </a:r>
            <a:r>
              <a:rPr lang="en-US" sz="3200" dirty="0">
                <a:solidFill>
                  <a:schemeClr val="tx1"/>
                </a:solidFill>
              </a:rPr>
              <a:t> across all levels </a:t>
            </a:r>
          </a:p>
          <a:p>
            <a:pPr marL="685800" indent="-457200">
              <a:buFont typeface="Arial" panose="020B0604020202020204" pitchFamily="34" charset="0"/>
              <a:buChar char="•"/>
            </a:pPr>
            <a:r>
              <a:rPr lang="en-US" sz="3200" dirty="0">
                <a:solidFill>
                  <a:schemeClr val="tx1"/>
                </a:solidFill>
              </a:rPr>
              <a:t>However, </a:t>
            </a:r>
            <a:r>
              <a:rPr lang="en-US" sz="3200" b="1" dirty="0">
                <a:solidFill>
                  <a:schemeClr val="tx1"/>
                </a:solidFill>
              </a:rPr>
              <a:t>empathy without self-regulation</a:t>
            </a:r>
            <a:r>
              <a:rPr lang="en-US" sz="3200" dirty="0">
                <a:solidFill>
                  <a:schemeClr val="tx1"/>
                </a:solidFill>
              </a:rPr>
              <a:t> may cause teacher burnout </a:t>
            </a:r>
          </a:p>
          <a:p>
            <a:pPr marL="514350" lvl="0" indent="-514350" rtl="0">
              <a:spcBef>
                <a:spcPts val="640"/>
              </a:spcBef>
              <a:spcAft>
                <a:spcPts val="0"/>
              </a:spcAft>
              <a:buClr>
                <a:srgbClr val="205867"/>
              </a:buClr>
              <a:buSzPts val="3200"/>
              <a:buNone/>
            </a:pPr>
            <a:endParaRPr sz="3200" b="1" u="sng" dirty="0"/>
          </a:p>
          <a:p>
            <a:pPr marL="0" lvl="0" indent="0" algn="l" rtl="0">
              <a:spcBef>
                <a:spcPts val="640"/>
              </a:spcBef>
              <a:spcAft>
                <a:spcPts val="0"/>
              </a:spcAft>
              <a:buClr>
                <a:srgbClr val="205867"/>
              </a:buClr>
              <a:buSzPts val="3200"/>
              <a:buNone/>
            </a:pPr>
            <a:endParaRPr sz="3200" dirty="0"/>
          </a:p>
          <a:p>
            <a:pPr marL="514350" lvl="0" indent="-514350" algn="ctr" rtl="0">
              <a:spcBef>
                <a:spcPts val="640"/>
              </a:spcBef>
              <a:spcAft>
                <a:spcPts val="0"/>
              </a:spcAft>
              <a:buClr>
                <a:srgbClr val="205867"/>
              </a:buClr>
              <a:buSzPts val="3200"/>
              <a:buNone/>
            </a:pPr>
            <a:endParaRPr sz="3200" b="1" u="sng" dirty="0"/>
          </a:p>
        </p:txBody>
      </p:sp>
      <p:sp>
        <p:nvSpPr>
          <p:cNvPr id="227" name="Google Shape;227;p1"/>
          <p:cNvSpPr txBox="1">
            <a:spLocks noGrp="1"/>
          </p:cNvSpPr>
          <p:nvPr>
            <p:ph type="body" idx="6"/>
          </p:nvPr>
        </p:nvSpPr>
        <p:spPr>
          <a:xfrm>
            <a:off x="22448845" y="6378481"/>
            <a:ext cx="10048874" cy="8061131"/>
          </a:xfrm>
          <a:prstGeom prst="rect">
            <a:avLst/>
          </a:prstGeom>
          <a:noFill/>
          <a:ln>
            <a:noFill/>
          </a:ln>
        </p:spPr>
        <p:txBody>
          <a:bodyPr spcFirstLastPara="1" wrap="square" lIns="228575" tIns="228575" rIns="228575" bIns="228575" anchor="t" anchorCtr="0">
            <a:spAutoFit/>
          </a:bodyPr>
          <a:lstStyle/>
          <a:p>
            <a:pPr marL="0" lvl="0" indent="0" algn="l" rtl="0">
              <a:spcBef>
                <a:spcPts val="640"/>
              </a:spcBef>
              <a:spcAft>
                <a:spcPts val="0"/>
              </a:spcAft>
              <a:buClr>
                <a:srgbClr val="205867"/>
              </a:buClr>
              <a:buSzPts val="3200"/>
              <a:buNone/>
            </a:pPr>
            <a:endParaRPr lang="en-US" sz="3200" dirty="0"/>
          </a:p>
          <a:p>
            <a:r>
              <a:rPr lang="en-US" sz="3200" b="1" dirty="0">
                <a:latin typeface="+mj-lt"/>
              </a:rPr>
              <a:t>Recommendations for Practice</a:t>
            </a:r>
          </a:p>
          <a:p>
            <a:r>
              <a:rPr lang="en-US" sz="3200" b="1" dirty="0">
                <a:latin typeface="+mj-lt"/>
              </a:rPr>
              <a:t>Tailored professional development</a:t>
            </a:r>
            <a:r>
              <a:rPr lang="en-US" sz="3200" dirty="0">
                <a:latin typeface="+mj-lt"/>
              </a:rPr>
              <a:t>:</a:t>
            </a:r>
          </a:p>
          <a:p>
            <a:pPr lvl="1"/>
            <a:r>
              <a:rPr lang="en-US" sz="3200" dirty="0">
                <a:latin typeface="+mj-lt"/>
              </a:rPr>
              <a:t>Primary: deepen emotional attunement through role-play, SEL strategies.</a:t>
            </a:r>
          </a:p>
          <a:p>
            <a:pPr lvl="1"/>
            <a:r>
              <a:rPr lang="en-US" sz="3200" dirty="0">
                <a:latin typeface="+mj-lt"/>
              </a:rPr>
              <a:t>Secondary: combine empathy training with stress management and self-care.</a:t>
            </a:r>
          </a:p>
          <a:p>
            <a:r>
              <a:rPr lang="en-US" sz="3200" b="1" dirty="0">
                <a:latin typeface="+mj-lt"/>
              </a:rPr>
              <a:t>Use of EST</a:t>
            </a:r>
            <a:r>
              <a:rPr lang="en-US" sz="3200" dirty="0">
                <a:latin typeface="+mj-lt"/>
              </a:rPr>
              <a:t> for assessing empathy needs and changes Introduce </a:t>
            </a:r>
            <a:r>
              <a:rPr lang="en-US" sz="3200" b="1" dirty="0">
                <a:latin typeface="+mj-lt"/>
              </a:rPr>
              <a:t>mentoring &amp; peer coaching</a:t>
            </a:r>
            <a:r>
              <a:rPr lang="en-US" sz="3200" dirty="0">
                <a:latin typeface="+mj-lt"/>
              </a:rPr>
              <a:t> tailored to school level.</a:t>
            </a:r>
          </a:p>
          <a:p>
            <a:pPr marL="0" lvl="0" indent="0" algn="l" rtl="0">
              <a:spcBef>
                <a:spcPts val="640"/>
              </a:spcBef>
              <a:spcAft>
                <a:spcPts val="0"/>
              </a:spcAft>
              <a:buClr>
                <a:srgbClr val="205867"/>
              </a:buClr>
              <a:buSzPts val="3200"/>
              <a:buNone/>
            </a:pPr>
            <a:endParaRPr lang="en-US" sz="32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p:txBody>
      </p:sp>
      <p:sp>
        <p:nvSpPr>
          <p:cNvPr id="228" name="Google Shape;228;p1"/>
          <p:cNvSpPr txBox="1">
            <a:spLocks noGrp="1"/>
          </p:cNvSpPr>
          <p:nvPr>
            <p:ph type="body" idx="7"/>
          </p:nvPr>
        </p:nvSpPr>
        <p:spPr>
          <a:xfrm>
            <a:off x="22440906" y="5525667"/>
            <a:ext cx="10058400" cy="800211"/>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4000"/>
              <a:buNone/>
            </a:pPr>
            <a:r>
              <a:rPr lang="el-GR" sz="4000" dirty="0"/>
              <a:t>Τ</a:t>
            </a:r>
            <a:r>
              <a:rPr lang="en-US" sz="4000" dirty="0"/>
              <a:t>he sample</a:t>
            </a:r>
          </a:p>
        </p:txBody>
      </p:sp>
      <p:sp>
        <p:nvSpPr>
          <p:cNvPr id="229" name="Google Shape;229;p1"/>
          <p:cNvSpPr txBox="1">
            <a:spLocks noGrp="1"/>
          </p:cNvSpPr>
          <p:nvPr>
            <p:ph type="body" idx="8"/>
          </p:nvPr>
        </p:nvSpPr>
        <p:spPr>
          <a:xfrm>
            <a:off x="33422043" y="4910126"/>
            <a:ext cx="10047018" cy="203129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4000"/>
              <a:buNone/>
            </a:pPr>
            <a:endParaRPr lang="en-US" sz="4000" dirty="0"/>
          </a:p>
          <a:p>
            <a:pPr marL="0" lvl="0" indent="0" algn="ctr" rtl="0">
              <a:spcBef>
                <a:spcPts val="0"/>
              </a:spcBef>
              <a:spcAft>
                <a:spcPts val="0"/>
              </a:spcAft>
              <a:buClr>
                <a:srgbClr val="205867"/>
              </a:buClr>
              <a:buSzPts val="4000"/>
              <a:buNone/>
            </a:pPr>
            <a:r>
              <a:rPr lang="en-US" sz="4000" dirty="0"/>
              <a:t>Conclusion</a:t>
            </a:r>
          </a:p>
          <a:p>
            <a:pPr marL="0" lvl="0" indent="0" algn="ctr" rtl="0">
              <a:spcBef>
                <a:spcPts val="0"/>
              </a:spcBef>
              <a:spcAft>
                <a:spcPts val="0"/>
              </a:spcAft>
              <a:buClr>
                <a:srgbClr val="205867"/>
              </a:buClr>
              <a:buSzPts val="4000"/>
              <a:buNone/>
            </a:pPr>
            <a:endParaRPr sz="4000" dirty="0"/>
          </a:p>
        </p:txBody>
      </p:sp>
      <p:sp>
        <p:nvSpPr>
          <p:cNvPr id="230" name="Google Shape;230;p1"/>
          <p:cNvSpPr txBox="1">
            <a:spLocks noGrp="1"/>
          </p:cNvSpPr>
          <p:nvPr>
            <p:ph type="body" idx="9"/>
          </p:nvPr>
        </p:nvSpPr>
        <p:spPr>
          <a:xfrm>
            <a:off x="33422043" y="6378481"/>
            <a:ext cx="10047018" cy="6193953"/>
          </a:xfrm>
          <a:prstGeom prst="rect">
            <a:avLst/>
          </a:prstGeom>
          <a:noFill/>
          <a:ln>
            <a:noFill/>
          </a:ln>
        </p:spPr>
        <p:txBody>
          <a:bodyPr spcFirstLastPara="1" wrap="square" lIns="228575" tIns="228575" rIns="228575" bIns="228575" anchor="t" anchorCtr="0">
            <a:spAutoFit/>
          </a:bodyPr>
          <a:lstStyle/>
          <a:p>
            <a:pPr marL="800100" indent="-571500">
              <a:buFont typeface="Arial" panose="020B0604020202020204" pitchFamily="34" charset="0"/>
              <a:buChar char="•"/>
            </a:pPr>
            <a:r>
              <a:rPr lang="en-US" sz="3600" dirty="0">
                <a:solidFill>
                  <a:schemeClr val="tx1"/>
                </a:solidFill>
              </a:rPr>
              <a:t>Both primary and secondary educators need empathy—but express and encounter it differently.</a:t>
            </a:r>
          </a:p>
          <a:p>
            <a:pPr marL="800100" indent="-571500">
              <a:buFont typeface="Arial" panose="020B0604020202020204" pitchFamily="34" charset="0"/>
              <a:buChar char="•"/>
            </a:pPr>
            <a:r>
              <a:rPr lang="en-US" sz="3600" dirty="0">
                <a:solidFill>
                  <a:schemeClr val="tx1"/>
                </a:solidFill>
              </a:rPr>
              <a:t>Balanced: strong cognitive empathy + emotion regulation = sustainable empathy across contexts.</a:t>
            </a:r>
          </a:p>
          <a:p>
            <a:pPr marL="800100" indent="-571500">
              <a:buFont typeface="Arial" panose="020B0604020202020204" pitchFamily="34" charset="0"/>
              <a:buChar char="•"/>
            </a:pPr>
            <a:r>
              <a:rPr lang="en-US" sz="3600" dirty="0">
                <a:solidFill>
                  <a:schemeClr val="tx1"/>
                </a:solidFill>
              </a:rPr>
              <a:t>Implement strategies for empathetic development in teacher training programs at all levels.</a:t>
            </a:r>
          </a:p>
          <a:p>
            <a:pPr marL="457200" lvl="0" indent="-457200" algn="l" rtl="0">
              <a:spcBef>
                <a:spcPts val="0"/>
              </a:spcBef>
              <a:spcAft>
                <a:spcPts val="0"/>
              </a:spcAft>
              <a:buClr>
                <a:srgbClr val="205867"/>
              </a:buClr>
              <a:buSzPts val="4000"/>
              <a:buFont typeface="Arial"/>
              <a:buChar char="•"/>
            </a:pPr>
            <a:endParaRPr sz="3600" dirty="0">
              <a:solidFill>
                <a:schemeClr val="tx1"/>
              </a:solidFill>
            </a:endParaRPr>
          </a:p>
        </p:txBody>
      </p:sp>
      <p:sp>
        <p:nvSpPr>
          <p:cNvPr id="231" name="Google Shape;231;p1"/>
          <p:cNvSpPr txBox="1">
            <a:spLocks noGrp="1"/>
          </p:cNvSpPr>
          <p:nvPr>
            <p:ph type="body" idx="13"/>
          </p:nvPr>
        </p:nvSpPr>
        <p:spPr>
          <a:xfrm>
            <a:off x="33844182" y="16639729"/>
            <a:ext cx="10047018" cy="75404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3700"/>
              <a:buNone/>
            </a:pPr>
            <a:r>
              <a:rPr lang="en-US"/>
              <a:t>BIBLIOGRAPHY</a:t>
            </a:r>
            <a:endParaRPr/>
          </a:p>
        </p:txBody>
      </p:sp>
      <p:sp>
        <p:nvSpPr>
          <p:cNvPr id="232" name="Google Shape;232;p1"/>
          <p:cNvSpPr txBox="1">
            <a:spLocks noGrp="1"/>
          </p:cNvSpPr>
          <p:nvPr>
            <p:ph type="body" idx="14"/>
          </p:nvPr>
        </p:nvSpPr>
        <p:spPr>
          <a:xfrm>
            <a:off x="33422043" y="17393774"/>
            <a:ext cx="10469157" cy="4475534"/>
          </a:xfrm>
          <a:prstGeom prst="rect">
            <a:avLst/>
          </a:prstGeom>
          <a:noFill/>
          <a:ln>
            <a:noFill/>
          </a:ln>
        </p:spPr>
        <p:txBody>
          <a:bodyPr spcFirstLastPara="1" wrap="square" lIns="228575" tIns="228575" rIns="228575" bIns="228575" anchor="t" anchorCtr="0">
            <a:spAutoFit/>
          </a:bodyPr>
          <a:lstStyle/>
          <a:p>
            <a:pPr marL="342900" lvl="0" indent="-342900" algn="just" rtl="0">
              <a:spcBef>
                <a:spcPts val="480"/>
              </a:spcBef>
              <a:spcAft>
                <a:spcPts val="0"/>
              </a:spcAft>
              <a:buClr>
                <a:srgbClr val="205867"/>
              </a:buClr>
              <a:buSzPts val="2400"/>
              <a:buFont typeface="Arial" panose="020B0604020202020204" pitchFamily="34" charset="0"/>
              <a:buChar char="•"/>
            </a:pPr>
            <a:r>
              <a:rPr lang="en-US" dirty="0">
                <a:solidFill>
                  <a:schemeClr val="tx1"/>
                </a:solidFill>
              </a:rPr>
              <a:t>Bezzina, A. (2022). Psychometric validation of teacher empathy scale. Frontiers in Psychology.</a:t>
            </a:r>
          </a:p>
          <a:p>
            <a:pPr marL="342900" lvl="0" indent="-342900" algn="just" rtl="0">
              <a:spcBef>
                <a:spcPts val="480"/>
              </a:spcBef>
              <a:spcAft>
                <a:spcPts val="0"/>
              </a:spcAft>
              <a:buClr>
                <a:srgbClr val="205867"/>
              </a:buClr>
              <a:buSzPts val="2400"/>
              <a:buFont typeface="Arial" panose="020B0604020202020204" pitchFamily="34" charset="0"/>
              <a:buChar char="•"/>
            </a:pPr>
            <a:r>
              <a:rPr lang="en-US" dirty="0">
                <a:solidFill>
                  <a:schemeClr val="tx1"/>
                </a:solidFill>
              </a:rPr>
              <a:t>Meyer, J. D., et al. (2008). Emotional intelligence and bullying. Annual Review of Psychology.</a:t>
            </a:r>
          </a:p>
          <a:p>
            <a:pPr marL="342900" lvl="0" indent="-342900" algn="just" rtl="0">
              <a:spcBef>
                <a:spcPts val="480"/>
              </a:spcBef>
              <a:spcAft>
                <a:spcPts val="0"/>
              </a:spcAft>
              <a:buClr>
                <a:srgbClr val="205867"/>
              </a:buClr>
              <a:buSzPts val="2400"/>
              <a:buFont typeface="Arial" panose="020B0604020202020204" pitchFamily="34" charset="0"/>
              <a:buChar char="•"/>
            </a:pPr>
            <a:r>
              <a:rPr lang="en-US" dirty="0">
                <a:solidFill>
                  <a:schemeClr val="tx1"/>
                </a:solidFill>
              </a:rPr>
              <a:t>Preston, S. &amp; De Waal, F. (2002). Cognitive &amp; affective empathy. Neuroscience.</a:t>
            </a:r>
          </a:p>
          <a:p>
            <a:pPr marL="342900" lvl="0" indent="-342900" algn="just" rtl="0">
              <a:spcBef>
                <a:spcPts val="480"/>
              </a:spcBef>
              <a:spcAft>
                <a:spcPts val="0"/>
              </a:spcAft>
              <a:buClr>
                <a:srgbClr val="205867"/>
              </a:buClr>
              <a:buSzPts val="2400"/>
              <a:buFont typeface="Arial" panose="020B0604020202020204" pitchFamily="34" charset="0"/>
              <a:buChar char="•"/>
            </a:pPr>
            <a:r>
              <a:rPr lang="en-US" dirty="0">
                <a:solidFill>
                  <a:schemeClr val="tx1"/>
                </a:solidFill>
              </a:rPr>
              <a:t>Williams, T., Wang, Y. (2022). Teacher-student empathy in elementary education. Educational Psychology Review.</a:t>
            </a:r>
          </a:p>
          <a:p>
            <a:pPr marL="342900" lvl="0" indent="-342900" algn="just" rtl="0">
              <a:spcBef>
                <a:spcPts val="480"/>
              </a:spcBef>
              <a:spcAft>
                <a:spcPts val="0"/>
              </a:spcAft>
              <a:buClr>
                <a:srgbClr val="205867"/>
              </a:buClr>
              <a:buSzPts val="2400"/>
              <a:buFont typeface="Arial" panose="020B0604020202020204" pitchFamily="34" charset="0"/>
              <a:buChar char="•"/>
            </a:pPr>
            <a:r>
              <a:rPr lang="en-US" dirty="0">
                <a:solidFill>
                  <a:schemeClr val="tx1"/>
                </a:solidFill>
              </a:rPr>
              <a:t>Cooper, P. (2004). Role of empathy in relational teaching. Journal of Teacher Education.</a:t>
            </a:r>
            <a:endParaRPr dirty="0">
              <a:solidFill>
                <a:schemeClr val="tx1"/>
              </a:solidFill>
            </a:endParaRPr>
          </a:p>
        </p:txBody>
      </p:sp>
      <p:sp>
        <p:nvSpPr>
          <p:cNvPr id="234" name="Google Shape;234;p1"/>
          <p:cNvSpPr txBox="1">
            <a:spLocks noGrp="1"/>
          </p:cNvSpPr>
          <p:nvPr>
            <p:ph type="body" idx="16"/>
          </p:nvPr>
        </p:nvSpPr>
        <p:spPr>
          <a:xfrm>
            <a:off x="5932593" y="3086100"/>
            <a:ext cx="31998968" cy="1638299"/>
          </a:xfrm>
          <a:prstGeom prst="rect">
            <a:avLst/>
          </a:prstGeom>
          <a:noFill/>
          <a:ln>
            <a:noFill/>
          </a:ln>
        </p:spPr>
        <p:txBody>
          <a:bodyPr spcFirstLastPara="1" wrap="square" lIns="228575" tIns="228575" rIns="228575" bIns="228575" anchor="t" anchorCtr="0">
            <a:normAutofit/>
          </a:bodyPr>
          <a:lstStyle/>
          <a:p>
            <a:pPr marL="0" lvl="0" indent="0" algn="l" rtl="0">
              <a:spcBef>
                <a:spcPts val="0"/>
              </a:spcBef>
              <a:spcAft>
                <a:spcPts val="0"/>
              </a:spcAft>
              <a:buClr>
                <a:srgbClr val="205867"/>
              </a:buClr>
              <a:buSzPts val="2400"/>
              <a:buNone/>
            </a:pPr>
            <a:r>
              <a:rPr lang="en-US"/>
              <a:t>Lalos Christos</a:t>
            </a:r>
            <a:br>
              <a:rPr lang="en-US"/>
            </a:br>
            <a:r>
              <a:rPr lang="en-US"/>
              <a:t>PhD Candidate at the University of Alicante</a:t>
            </a:r>
            <a:endParaRPr/>
          </a:p>
        </p:txBody>
      </p:sp>
      <p:sp>
        <p:nvSpPr>
          <p:cNvPr id="235" name="Google Shape;235;p1"/>
          <p:cNvSpPr txBox="1">
            <a:spLocks noGrp="1"/>
          </p:cNvSpPr>
          <p:nvPr>
            <p:ph type="body" idx="17"/>
          </p:nvPr>
        </p:nvSpPr>
        <p:spPr>
          <a:xfrm>
            <a:off x="2971800" y="465813"/>
            <a:ext cx="37985700" cy="2620287"/>
          </a:xfrm>
          <a:prstGeom prst="rect">
            <a:avLst/>
          </a:prstGeom>
          <a:noFill/>
          <a:ln>
            <a:noFill/>
          </a:ln>
        </p:spPr>
        <p:txBody>
          <a:bodyPr spcFirstLastPara="1" wrap="square" lIns="228575" tIns="228575" rIns="228575" bIns="228575" anchor="t" anchorCtr="0">
            <a:normAutofit/>
          </a:bodyPr>
          <a:lstStyle/>
          <a:p>
            <a:pPr marL="0" lvl="0" indent="0" algn="ctr" rtl="0">
              <a:spcBef>
                <a:spcPts val="0"/>
              </a:spcBef>
              <a:spcAft>
                <a:spcPts val="0"/>
              </a:spcAft>
              <a:buClr>
                <a:schemeClr val="dk1"/>
              </a:buClr>
              <a:buSzPct val="100000"/>
              <a:buNone/>
            </a:pPr>
            <a:r>
              <a:rPr lang="en-US" sz="7000" b="1" dirty="0">
                <a:solidFill>
                  <a:schemeClr val="tx1"/>
                </a:solidFill>
              </a:rPr>
              <a:t>Empathy in Education: Comparing Primary vs Secondary Teachers</a:t>
            </a:r>
            <a:endParaRPr sz="7000" b="1" dirty="0">
              <a:solidFill>
                <a:schemeClr val="tx1"/>
              </a:solidFill>
            </a:endParaRPr>
          </a:p>
        </p:txBody>
      </p:sp>
      <p:sp>
        <p:nvSpPr>
          <p:cNvPr id="2" name="Rectangle 1">
            <a:extLst>
              <a:ext uri="{FF2B5EF4-FFF2-40B4-BE49-F238E27FC236}">
                <a16:creationId xmlns:a16="http://schemas.microsoft.com/office/drawing/2014/main" id="{32CE3AA3-265D-ACD4-EC23-8EE2AF796485}"/>
              </a:ext>
            </a:extLst>
          </p:cNvPr>
          <p:cNvSpPr>
            <a:spLocks noChangeArrowheads="1"/>
          </p:cNvSpPr>
          <p:nvPr/>
        </p:nvSpPr>
        <p:spPr bwMode="auto">
          <a:xfrm>
            <a:off x="0" y="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a:ln>
                  <a:noFill/>
                </a:ln>
                <a:solidFill>
                  <a:schemeClr val="tx1"/>
                </a:solidFill>
                <a:effectLst/>
                <a:latin typeface="Arial" panose="020B0604020202020204" pitchFamily="34" charset="0"/>
              </a:rPr>
              <a:t>Bezzina, A. (2022). Psychometric validation of teacher empathy scale. </a:t>
            </a:r>
            <a:r>
              <a:rPr kumimoji="0" lang="el-GR" altLang="el-GR" sz="1800" b="0" i="1" u="none" strike="noStrike" cap="none" normalizeH="0" baseline="0">
                <a:ln>
                  <a:noFill/>
                </a:ln>
                <a:solidFill>
                  <a:schemeClr val="tx1"/>
                </a:solidFill>
                <a:effectLst/>
                <a:latin typeface="Arial" panose="020B0604020202020204" pitchFamily="34" charset="0"/>
              </a:rPr>
              <a:t>Frontiers in Psychology</a:t>
            </a:r>
            <a:r>
              <a:rPr kumimoji="0" lang="el-GR" altLang="el-GR"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a:ln>
                  <a:noFill/>
                </a:ln>
                <a:solidFill>
                  <a:schemeClr val="tx1"/>
                </a:solidFill>
                <a:effectLst/>
                <a:latin typeface="Arial" panose="020B0604020202020204" pitchFamily="34" charset="0"/>
              </a:rPr>
              <a:t>Meyer, J. D., et al. (2008). Emotional intelligence and bullying. </a:t>
            </a:r>
            <a:r>
              <a:rPr kumimoji="0" lang="el-GR" altLang="el-GR" sz="1800" b="0" i="1" u="none" strike="noStrike" cap="none" normalizeH="0" baseline="0">
                <a:ln>
                  <a:noFill/>
                </a:ln>
                <a:solidFill>
                  <a:schemeClr val="tx1"/>
                </a:solidFill>
                <a:effectLst/>
                <a:latin typeface="Arial" panose="020B0604020202020204" pitchFamily="34" charset="0"/>
              </a:rPr>
              <a:t>Annual Review of Psychology</a:t>
            </a:r>
            <a:r>
              <a:rPr kumimoji="0" lang="el-GR" altLang="el-GR"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a:ln>
                  <a:noFill/>
                </a:ln>
                <a:solidFill>
                  <a:schemeClr val="tx1"/>
                </a:solidFill>
                <a:effectLst/>
                <a:latin typeface="Arial" panose="020B0604020202020204" pitchFamily="34" charset="0"/>
              </a:rPr>
              <a:t>Preston, S. &amp; De Waal, F. (2002). Cognitive &amp; affective empathy. </a:t>
            </a:r>
            <a:r>
              <a:rPr kumimoji="0" lang="el-GR" altLang="el-GR" sz="1800" b="0" i="1" u="none" strike="noStrike" cap="none" normalizeH="0" baseline="0">
                <a:ln>
                  <a:noFill/>
                </a:ln>
                <a:solidFill>
                  <a:schemeClr val="tx1"/>
                </a:solidFill>
                <a:effectLst/>
                <a:latin typeface="Arial" panose="020B0604020202020204" pitchFamily="34" charset="0"/>
              </a:rPr>
              <a:t>Neuroscience</a:t>
            </a:r>
            <a:r>
              <a:rPr kumimoji="0" lang="el-GR" altLang="el-GR"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a:ln>
                  <a:noFill/>
                </a:ln>
                <a:solidFill>
                  <a:schemeClr val="tx1"/>
                </a:solidFill>
                <a:effectLst/>
                <a:latin typeface="Arial" panose="020B0604020202020204" pitchFamily="34" charset="0"/>
              </a:rPr>
              <a:t>Williams, T., Wang, Y. (2022). Teacher-student empathy in elementary education. </a:t>
            </a:r>
            <a:r>
              <a:rPr kumimoji="0" lang="el-GR" altLang="el-GR" sz="1800" b="0" i="1" u="none" strike="noStrike" cap="none" normalizeH="0" baseline="0">
                <a:ln>
                  <a:noFill/>
                </a:ln>
                <a:solidFill>
                  <a:schemeClr val="tx1"/>
                </a:solidFill>
                <a:effectLst/>
                <a:latin typeface="Arial" panose="020B0604020202020204" pitchFamily="34" charset="0"/>
              </a:rPr>
              <a:t>Educational Psychology Review</a:t>
            </a:r>
            <a:r>
              <a:rPr kumimoji="0" lang="el-GR" altLang="el-GR"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a:ln>
                  <a:noFill/>
                </a:ln>
                <a:solidFill>
                  <a:schemeClr val="tx1"/>
                </a:solidFill>
                <a:effectLst/>
                <a:latin typeface="Arial" panose="020B0604020202020204" pitchFamily="34" charset="0"/>
              </a:rPr>
              <a:t>Cooper, P. (2004). Role of empathy in relational teaching. </a:t>
            </a:r>
            <a:r>
              <a:rPr kumimoji="0" lang="el-GR" altLang="el-GR" sz="1800" b="0" i="1" u="none" strike="noStrike" cap="none" normalizeH="0" baseline="0">
                <a:ln>
                  <a:noFill/>
                </a:ln>
                <a:solidFill>
                  <a:schemeClr val="tx1"/>
                </a:solidFill>
                <a:effectLst/>
                <a:latin typeface="Arial" panose="020B0604020202020204" pitchFamily="34" charset="0"/>
              </a:rPr>
              <a:t>Journal of Teacher Education</a:t>
            </a:r>
            <a:r>
              <a:rPr kumimoji="0" lang="el-GR" altLang="el-GR" sz="1800" b="0" i="0" u="none" strike="noStrike" cap="none" normalizeH="0" baseline="0">
                <a:ln>
                  <a:noFill/>
                </a:ln>
                <a:solidFill>
                  <a:schemeClr val="tx1"/>
                </a:solidFill>
                <a:effectLst/>
                <a:latin typeface="Arial" panose="020B0604020202020204" pitchFamily="34" charset="0"/>
              </a:rPr>
              <a:t>.</a:t>
            </a:r>
          </a:p>
        </p:txBody>
      </p:sp>
      <p:sp>
        <p:nvSpPr>
          <p:cNvPr id="5" name="Θέση κειμένου 4">
            <a:extLst>
              <a:ext uri="{FF2B5EF4-FFF2-40B4-BE49-F238E27FC236}">
                <a16:creationId xmlns:a16="http://schemas.microsoft.com/office/drawing/2014/main" id="{E6461428-A729-F6C1-5C9F-1597C4FD6B93}"/>
              </a:ext>
            </a:extLst>
          </p:cNvPr>
          <p:cNvSpPr>
            <a:spLocks noGrp="1"/>
          </p:cNvSpPr>
          <p:nvPr>
            <p:ph type="body" idx="15"/>
          </p:nvPr>
        </p:nvSpPr>
        <p:spPr/>
        <p:txBody>
          <a:bodyPr/>
          <a:lstStyle/>
          <a:p>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6x48-Template-V2b">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Without Quick Guides">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lassic 3 Columns">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lassic - Wide Center">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TotalTime>
  <Words>489</Words>
  <Application>Microsoft Office PowerPoint</Application>
  <PresentationFormat>Personalizado</PresentationFormat>
  <Paragraphs>59</Paragraphs>
  <Slides>1</Slides>
  <Notes>1</Notes>
  <HiddenSlides>0</HiddenSlides>
  <MMClips>0</MMClips>
  <ScaleCrop>false</ScaleCrop>
  <HeadingPairs>
    <vt:vector size="6" baseType="variant">
      <vt:variant>
        <vt:lpstr>Fuentes usadas</vt:lpstr>
      </vt:variant>
      <vt:variant>
        <vt:i4>5</vt:i4>
      </vt:variant>
      <vt:variant>
        <vt:lpstr>Tema</vt:lpstr>
      </vt:variant>
      <vt:variant>
        <vt:i4>5</vt:i4>
      </vt:variant>
      <vt:variant>
        <vt:lpstr>Títulos de diapositiva</vt:lpstr>
      </vt:variant>
      <vt:variant>
        <vt:i4>1</vt:i4>
      </vt:variant>
    </vt:vector>
  </HeadingPairs>
  <TitlesOfParts>
    <vt:vector size="11" baseType="lpstr">
      <vt:lpstr>Arial</vt:lpstr>
      <vt:lpstr>Calibri</vt:lpstr>
      <vt:lpstr>Trebuchet MS</vt:lpstr>
      <vt:lpstr>Arial Black</vt:lpstr>
      <vt:lpstr>Times New Roman</vt:lpstr>
      <vt:lpstr>Θέμα του Office</vt:lpstr>
      <vt:lpstr>36x48-Template-V2b</vt:lpstr>
      <vt:lpstr>Without Quick Guides</vt:lpstr>
      <vt:lpstr>1_Classic 3 Columns</vt:lpstr>
      <vt:lpstr>Classic - Wide Center</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CanterburyMedia</dc:creator>
  <cp:lastModifiedBy>Ramón Ruiz</cp:lastModifiedBy>
  <cp:revision>7</cp:revision>
  <dcterms:created xsi:type="dcterms:W3CDTF">2012-02-03T19:11:35Z</dcterms:created>
  <dcterms:modified xsi:type="dcterms:W3CDTF">2025-07-07T15:46:51Z</dcterms:modified>
</cp:coreProperties>
</file>